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9" r:id="rId4"/>
    <p:sldMasterId id="2147483660" r:id="rId5"/>
    <p:sldMasterId id="2147483686" r:id="rId6"/>
    <p:sldMasterId id="2147483711" r:id="rId7"/>
    <p:sldMasterId id="2147483673" r:id="rId8"/>
    <p:sldMasterId id="2147483732" r:id="rId9"/>
    <p:sldMasterId id="2147483742" r:id="rId10"/>
    <p:sldMasterId id="2147483756" r:id="rId11"/>
  </p:sldMasterIdLst>
  <p:notesMasterIdLst>
    <p:notesMasterId r:id="rId33"/>
  </p:notesMasterIdLst>
  <p:sldIdLst>
    <p:sldId id="4195" r:id="rId12"/>
    <p:sldId id="1870" r:id="rId13"/>
    <p:sldId id="2655" r:id="rId14"/>
    <p:sldId id="4199" r:id="rId15"/>
    <p:sldId id="330" r:id="rId16"/>
    <p:sldId id="4200" r:id="rId17"/>
    <p:sldId id="4201" r:id="rId18"/>
    <p:sldId id="2640" r:id="rId19"/>
    <p:sldId id="333" r:id="rId20"/>
    <p:sldId id="256" r:id="rId21"/>
    <p:sldId id="4202" r:id="rId22"/>
    <p:sldId id="274" r:id="rId23"/>
    <p:sldId id="4196" r:id="rId24"/>
    <p:sldId id="2574" r:id="rId25"/>
    <p:sldId id="4197" r:id="rId26"/>
    <p:sldId id="262" r:id="rId27"/>
    <p:sldId id="2566" r:id="rId28"/>
    <p:sldId id="2609" r:id="rId29"/>
    <p:sldId id="2658" r:id="rId30"/>
    <p:sldId id="4203" r:id="rId31"/>
    <p:sldId id="1868" r:id="rId32"/>
  </p:sldIdLst>
  <p:sldSz cx="12192000" cy="6858000"/>
  <p:notesSz cx="6792913" cy="992505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A0A"/>
    <a:srgbClr val="00A3A7"/>
    <a:srgbClr val="F59B00"/>
    <a:srgbClr val="D2D2BE"/>
    <a:srgbClr val="A5BEB9"/>
    <a:srgbClr val="3C6E87"/>
    <a:srgbClr val="AF0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84046" autoAdjust="0"/>
  </p:normalViewPr>
  <p:slideViewPr>
    <p:cSldViewPr snapToGrid="0">
      <p:cViewPr varScale="1">
        <p:scale>
          <a:sx n="50" d="100"/>
          <a:sy n="50" d="100"/>
        </p:scale>
        <p:origin x="1260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ne Nilherd Halle" userId="4b45314c-2017-4ccb-ab7f-c6c6f5559e4f" providerId="ADAL" clId="{28D10DEF-01EF-464A-862B-13D3AD5126F4}"/>
    <pc:docChg chg="modSld">
      <pc:chgData name="Susanne Nilherd Halle" userId="4b45314c-2017-4ccb-ab7f-c6c6f5559e4f" providerId="ADAL" clId="{28D10DEF-01EF-464A-862B-13D3AD5126F4}" dt="2024-09-25T13:07:54.222" v="19" actId="6549"/>
      <pc:docMkLst>
        <pc:docMk/>
      </pc:docMkLst>
      <pc:sldChg chg="modNotesTx">
        <pc:chgData name="Susanne Nilherd Halle" userId="4b45314c-2017-4ccb-ab7f-c6c6f5559e4f" providerId="ADAL" clId="{28D10DEF-01EF-464A-862B-13D3AD5126F4}" dt="2024-09-25T13:06:58.385" v="12" actId="6549"/>
        <pc:sldMkLst>
          <pc:docMk/>
          <pc:sldMk cId="2012978504" sldId="256"/>
        </pc:sldMkLst>
      </pc:sldChg>
      <pc:sldChg chg="modNotesTx">
        <pc:chgData name="Susanne Nilherd Halle" userId="4b45314c-2017-4ccb-ab7f-c6c6f5559e4f" providerId="ADAL" clId="{28D10DEF-01EF-464A-862B-13D3AD5126F4}" dt="2024-09-25T13:07:06.503" v="13" actId="20577"/>
        <pc:sldMkLst>
          <pc:docMk/>
          <pc:sldMk cId="3034360173" sldId="274"/>
        </pc:sldMkLst>
      </pc:sldChg>
      <pc:sldChg chg="modNotesTx">
        <pc:chgData name="Susanne Nilherd Halle" userId="4b45314c-2017-4ccb-ab7f-c6c6f5559e4f" providerId="ADAL" clId="{28D10DEF-01EF-464A-862B-13D3AD5126F4}" dt="2024-09-25T13:06:37.826" v="9" actId="6549"/>
        <pc:sldMkLst>
          <pc:docMk/>
          <pc:sldMk cId="2063139782" sldId="330"/>
        </pc:sldMkLst>
      </pc:sldChg>
      <pc:sldChg chg="modNotesTx">
        <pc:chgData name="Susanne Nilherd Halle" userId="4b45314c-2017-4ccb-ab7f-c6c6f5559e4f" providerId="ADAL" clId="{28D10DEF-01EF-464A-862B-13D3AD5126F4}" dt="2024-09-25T13:06:52.962" v="11" actId="20577"/>
        <pc:sldMkLst>
          <pc:docMk/>
          <pc:sldMk cId="62876803" sldId="333"/>
        </pc:sldMkLst>
      </pc:sldChg>
      <pc:sldChg chg="modNotesTx">
        <pc:chgData name="Susanne Nilherd Halle" userId="4b45314c-2017-4ccb-ab7f-c6c6f5559e4f" providerId="ADAL" clId="{28D10DEF-01EF-464A-862B-13D3AD5126F4}" dt="2024-09-25T13:06:22.610" v="7" actId="20577"/>
        <pc:sldMkLst>
          <pc:docMk/>
          <pc:sldMk cId="1609531897" sldId="1870"/>
        </pc:sldMkLst>
      </pc:sldChg>
      <pc:sldChg chg="modNotesTx">
        <pc:chgData name="Susanne Nilherd Halle" userId="4b45314c-2017-4ccb-ab7f-c6c6f5559e4f" providerId="ADAL" clId="{28D10DEF-01EF-464A-862B-13D3AD5126F4}" dt="2024-09-25T13:07:38.407" v="17" actId="6549"/>
        <pc:sldMkLst>
          <pc:docMk/>
          <pc:sldMk cId="4011391178" sldId="2566"/>
        </pc:sldMkLst>
      </pc:sldChg>
      <pc:sldChg chg="modNotesTx">
        <pc:chgData name="Susanne Nilherd Halle" userId="4b45314c-2017-4ccb-ab7f-c6c6f5559e4f" providerId="ADAL" clId="{28D10DEF-01EF-464A-862B-13D3AD5126F4}" dt="2024-09-25T13:07:17.257" v="15" actId="20577"/>
        <pc:sldMkLst>
          <pc:docMk/>
          <pc:sldMk cId="2258395704" sldId="2574"/>
        </pc:sldMkLst>
      </pc:sldChg>
      <pc:sldChg chg="modNotesTx">
        <pc:chgData name="Susanne Nilherd Halle" userId="4b45314c-2017-4ccb-ab7f-c6c6f5559e4f" providerId="ADAL" clId="{28D10DEF-01EF-464A-862B-13D3AD5126F4}" dt="2024-09-25T13:07:43.797" v="18" actId="20577"/>
        <pc:sldMkLst>
          <pc:docMk/>
          <pc:sldMk cId="2699158802" sldId="2609"/>
        </pc:sldMkLst>
      </pc:sldChg>
      <pc:sldChg chg="modNotesTx">
        <pc:chgData name="Susanne Nilherd Halle" userId="4b45314c-2017-4ccb-ab7f-c6c6f5559e4f" providerId="ADAL" clId="{28D10DEF-01EF-464A-862B-13D3AD5126F4}" dt="2024-09-25T13:06:47.120" v="10" actId="6549"/>
        <pc:sldMkLst>
          <pc:docMk/>
          <pc:sldMk cId="3638059184" sldId="2640"/>
        </pc:sldMkLst>
      </pc:sldChg>
      <pc:sldChg chg="modNotesTx">
        <pc:chgData name="Susanne Nilherd Halle" userId="4b45314c-2017-4ccb-ab7f-c6c6f5559e4f" providerId="ADAL" clId="{28D10DEF-01EF-464A-862B-13D3AD5126F4}" dt="2024-09-25T13:06:28.635" v="8" actId="20577"/>
        <pc:sldMkLst>
          <pc:docMk/>
          <pc:sldMk cId="2522444667" sldId="2655"/>
        </pc:sldMkLst>
      </pc:sldChg>
      <pc:sldChg chg="modNotesTx">
        <pc:chgData name="Susanne Nilherd Halle" userId="4b45314c-2017-4ccb-ab7f-c6c6f5559e4f" providerId="ADAL" clId="{28D10DEF-01EF-464A-862B-13D3AD5126F4}" dt="2024-09-25T13:06:15.309" v="1" actId="20577"/>
        <pc:sldMkLst>
          <pc:docMk/>
          <pc:sldMk cId="1387476935" sldId="4195"/>
        </pc:sldMkLst>
      </pc:sldChg>
      <pc:sldChg chg="modNotesTx">
        <pc:chgData name="Susanne Nilherd Halle" userId="4b45314c-2017-4ccb-ab7f-c6c6f5559e4f" providerId="ADAL" clId="{28D10DEF-01EF-464A-862B-13D3AD5126F4}" dt="2024-09-25T13:07:11.963" v="14" actId="20577"/>
        <pc:sldMkLst>
          <pc:docMk/>
          <pc:sldMk cId="1874496923" sldId="4196"/>
        </pc:sldMkLst>
      </pc:sldChg>
      <pc:sldChg chg="modNotesTx">
        <pc:chgData name="Susanne Nilherd Halle" userId="4b45314c-2017-4ccb-ab7f-c6c6f5559e4f" providerId="ADAL" clId="{28D10DEF-01EF-464A-862B-13D3AD5126F4}" dt="2024-09-25T13:07:23.644" v="16" actId="20577"/>
        <pc:sldMkLst>
          <pc:docMk/>
          <pc:sldMk cId="1946626553" sldId="4197"/>
        </pc:sldMkLst>
      </pc:sldChg>
      <pc:sldChg chg="modNotesTx">
        <pc:chgData name="Susanne Nilherd Halle" userId="4b45314c-2017-4ccb-ab7f-c6c6f5559e4f" providerId="ADAL" clId="{28D10DEF-01EF-464A-862B-13D3AD5126F4}" dt="2024-09-25T13:07:54.222" v="19" actId="6549"/>
        <pc:sldMkLst>
          <pc:docMk/>
          <pc:sldMk cId="2625647509" sldId="42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A8CDA-617C-8D4B-8FAF-1A62DFD6D3A0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A178F-7401-6E4D-A16C-285A52AF87F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146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4592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A3BA8-5EF9-4850-B6D1-F10C1DBB4A3B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3086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a-DK" b="0" i="0" dirty="0">
              <a:solidFill>
                <a:srgbClr val="000C2E"/>
              </a:solidFill>
              <a:effectLst/>
              <a:latin typeface="KBH Tekst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A3BA8-5EF9-4850-B6D1-F10C1DBB4A3B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7940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52B9-DFDD-4549-B57D-4F4CB9237B2C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3575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0434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752B9-DFDD-4549-B57D-4F4CB9237B2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64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2684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8721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ACAC8-EECF-45B4-9E96-1C6915B7011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887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52B9-DFDD-4549-B57D-4F4CB9237B2C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3843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402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842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0309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52B9-DFDD-4549-B57D-4F4CB9237B2C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275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A178F-7401-6E4D-A16C-285A52AF87FF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3402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1752B9-DFDD-4549-B57D-4F4CB9237B2C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7204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a-DK" b="0" i="0" dirty="0">
              <a:solidFill>
                <a:srgbClr val="000C2E"/>
              </a:solidFill>
              <a:effectLst/>
              <a:latin typeface="KBH Tekst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3A3BA8-5EF9-4850-B6D1-F10C1DBB4A3B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3555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jpe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D0F76-DD40-1F10-73F1-3EE109E6D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819E83E-0582-0D5D-AEDA-C8C5B6D82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CD3C0EC-7040-E049-597C-E98F8E37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EFE7-2B76-5044-8339-0C2765E0C87F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226F60B-913F-0EB5-C3DB-264C75C3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6E3DF9A-B399-5143-C13F-783243381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D6FA-8878-DB46-9EEC-96FA9B78E2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621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2215B-8C00-E2F1-FDB4-1755799C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F313FE-B57C-97D1-167E-A3D0D905C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6F196C3-0583-B11D-8F45-7B4315A6F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EFE7-2B76-5044-8339-0C2765E0C87F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25AE06-B96A-6605-9146-CAA456FA3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724E92E-3C7D-E361-D002-546A37D1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D6FA-8878-DB46-9EEC-96FA9B78E2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889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32D6EED-DCEA-B7EE-E32B-EAEC48B3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DE54C76-693F-C805-F87C-323FECC40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057579F-506F-1FB7-4B82-DE13AC1A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EFE7-2B76-5044-8339-0C2765E0C87F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EC0F472-1001-DAE7-D5E6-A81674E66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44F1370-5AC9-7280-4E8F-6CF4A4414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D6FA-8878-DB46-9EEC-96FA9B78E2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5165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6680-A7DC-4D92-B7E5-956285692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C20D3-714E-4166-82C7-FBB0004D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21857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69690B-D970-ABE9-A27F-821909161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19856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CE83E1AB-CDBE-467D-AF30-42DDAF590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60">
            <a:off x="10471752" y="5754792"/>
            <a:ext cx="1508867" cy="848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C2DF2F-A76D-0D5F-310D-9FEEAC4CB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43577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2652BB5-8BFA-4274-8BC4-7E5597095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328">
            <a:off x="10904621" y="5032200"/>
            <a:ext cx="1072404" cy="1685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5D5E83-192E-BB9B-3962-A2DDBA8FB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89909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2ECE-3428-4820-ADB3-518EB0A0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4" name="Pladsholder til indhold 11" descr="Et billede, der indeholder poolbal, sport, poolbord, bord&#10;&#10;Automatisk genereret beskrivelse">
            <a:extLst>
              <a:ext uri="{FF2B5EF4-FFF2-40B4-BE49-F238E27FC236}">
                <a16:creationId xmlns:a16="http://schemas.microsoft.com/office/drawing/2014/main" id="{4C18072A-AACA-981D-6784-2BFBF83C6E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0062" y="2506662"/>
            <a:ext cx="78044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95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7382-6E13-4AC1-99BA-D2BD6065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2A8F9-A971-4FA7-9509-BF437719F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3973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5228-B458-4C81-AEFF-64A31A75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7BE6-5240-4F10-8565-872609B17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32C83-4992-4ECB-A91E-ED7B5B0B6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67691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13514-DA7D-40C9-964F-A2779490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886F4-AB9A-4F97-9489-BCF12FE0A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83838-7C97-4358-AB42-68B604E2A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F9973-0B71-4C32-9D49-5462843F1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99776-502C-4A2C-9AF2-3E8326670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9575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886775-2A9D-B5B3-BB98-F9B9D1BE9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498F8F3-07C3-94FB-6C1F-5054C9741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977E96-7094-07B2-F5D4-4EDFCF24A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EFE7-2B76-5044-8339-0C2765E0C87F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894DE90-78D2-4E3E-7B53-CF0A005E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58D823C-B275-CC22-30E8-D328FEC1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D6FA-8878-DB46-9EEC-96FA9B78E2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6797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8187-8B2A-4A43-B917-F77A373E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pic>
        <p:nvPicPr>
          <p:cNvPr id="3" name="Pladsholder til indhold 12">
            <a:extLst>
              <a:ext uri="{FF2B5EF4-FFF2-40B4-BE49-F238E27FC236}">
                <a16:creationId xmlns:a16="http://schemas.microsoft.com/office/drawing/2014/main" id="{28868D5E-4C26-F9AA-1CC2-85C03194F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1142" y="2643772"/>
            <a:ext cx="4170858" cy="18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53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indhold 7">
            <a:extLst>
              <a:ext uri="{FF2B5EF4-FFF2-40B4-BE49-F238E27FC236}">
                <a16:creationId xmlns:a16="http://schemas.microsoft.com/office/drawing/2014/main" id="{00AF2C93-274D-0F9D-01CC-8B3F6F7C7C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0600" y="4239294"/>
            <a:ext cx="2458367" cy="35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4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8F2A-3C10-4604-914B-A12EFC6E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289F2-59CA-42AD-B7FF-FF0123DA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7D764-70DA-4ECC-AEB9-CA9249D29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3415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D4B2-29E0-42E4-B50F-E7AF560C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78309-11CC-4A70-985E-D8086540C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A8E7D-2103-46C7-9527-FA5EB2F3C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144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6680-A7DC-4D92-B7E5-956285692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C20D3-714E-4166-82C7-FBB0004D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56766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A5B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69690B-D970-ABE9-A27F-821909161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22516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CE83E1AB-CDBE-467D-AF30-42DDAF590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60">
            <a:off x="10471752" y="5754792"/>
            <a:ext cx="1508867" cy="848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C2DF2F-A76D-0D5F-310D-9FEEAC4CB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45285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2652BB5-8BFA-4274-8BC4-7E5597095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328">
            <a:off x="10904621" y="5032200"/>
            <a:ext cx="1072404" cy="1685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5D5E83-192E-BB9B-3962-A2DDBA8FB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74032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2ECE-3428-4820-ADB3-518EB0A0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4" name="Pladsholder til indhold 11" descr="Et billede, der indeholder poolbal, sport, poolbord, bord&#10;&#10;Automatisk genereret beskrivelse">
            <a:extLst>
              <a:ext uri="{FF2B5EF4-FFF2-40B4-BE49-F238E27FC236}">
                <a16:creationId xmlns:a16="http://schemas.microsoft.com/office/drawing/2014/main" id="{AE97F5B9-6EF8-6204-729B-25DBDBEFF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0062" y="2506662"/>
            <a:ext cx="78044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76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7382-6E13-4AC1-99BA-D2BD6065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2A8F9-A971-4FA7-9509-BF437719F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68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C34DC-B751-F000-CE2F-7EFA8949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E1CA97-7011-1A73-8606-F1EB14BB6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122BEB0-3E25-12B3-D697-07F99847A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EFE7-2B76-5044-8339-0C2765E0C87F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E7CEAE-DB8B-5851-5B07-C344BAB3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53901B6-DBE1-F382-91B4-66DD3A6D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D6FA-8878-DB46-9EEC-96FA9B78E2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42884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5228-B458-4C81-AEFF-64A31A75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7BE6-5240-4F10-8565-872609B17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32C83-4992-4ECB-A91E-ED7B5B0B6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62287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13514-DA7D-40C9-964F-A2779490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886F4-AB9A-4F97-9489-BCF12FE0A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83838-7C97-4358-AB42-68B604E2A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F9973-0B71-4C32-9D49-5462843F1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99776-502C-4A2C-9AF2-3E8326670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7514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8187-8B2A-4A43-B917-F77A373E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pic>
        <p:nvPicPr>
          <p:cNvPr id="3" name="Pladsholder til indhold 12">
            <a:extLst>
              <a:ext uri="{FF2B5EF4-FFF2-40B4-BE49-F238E27FC236}">
                <a16:creationId xmlns:a16="http://schemas.microsoft.com/office/drawing/2014/main" id="{28868D5E-4C26-F9AA-1CC2-85C03194F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1142" y="2643772"/>
            <a:ext cx="4170858" cy="18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49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indhold 7">
            <a:extLst>
              <a:ext uri="{FF2B5EF4-FFF2-40B4-BE49-F238E27FC236}">
                <a16:creationId xmlns:a16="http://schemas.microsoft.com/office/drawing/2014/main" id="{00AF2C93-274D-0F9D-01CC-8B3F6F7C7C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0600" y="4239294"/>
            <a:ext cx="2458367" cy="35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09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8F2A-3C10-4604-914B-A12EFC6E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289F2-59CA-42AD-B7FF-FF0123DA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7D764-70DA-4ECC-AEB9-CA9249D29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3773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D4B2-29E0-42E4-B50F-E7AF560C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78309-11CC-4A70-985E-D8086540C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A8E7D-2103-46C7-9527-FA5EB2F3C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38286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6680-A7DC-4D92-B7E5-956285692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C20D3-714E-4166-82C7-FBB0004D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399139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D2D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69690B-D970-ABE9-A27F-821909161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1003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CE83E1AB-CDBE-467D-AF30-42DDAF590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60">
            <a:off x="10471752" y="5754792"/>
            <a:ext cx="1508867" cy="848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C2DF2F-A76D-0D5F-310D-9FEEAC4CB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69089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2652BB5-8BFA-4274-8BC4-7E5597095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328">
            <a:off x="10904621" y="5032200"/>
            <a:ext cx="1072404" cy="1685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5D5E83-192E-BB9B-3962-A2DDBA8FB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4165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5B1370-8DF8-2F2E-2C89-32363BE4B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A73A40C-A4BE-8475-BB46-9D82343F0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8EC7A57-D311-1D26-0557-35D193DD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CFAAB3-8CC0-53C4-FD12-9EB85546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EFE7-2B76-5044-8339-0C2765E0C87F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68B228F-D003-B06C-6E8A-6C2453422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58A42BD-3F96-3CD9-C971-6BCE4FE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D6FA-8878-DB46-9EEC-96FA9B78E2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34771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2ECE-3428-4820-ADB3-518EB0A0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4" name="Pladsholder til indhold 11" descr="Et billede, der indeholder poolbal, sport, poolbord, bord&#10;&#10;Automatisk genereret beskrivelse">
            <a:extLst>
              <a:ext uri="{FF2B5EF4-FFF2-40B4-BE49-F238E27FC236}">
                <a16:creationId xmlns:a16="http://schemas.microsoft.com/office/drawing/2014/main" id="{664915A3-0C87-8695-D21C-F119D52D0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70062" y="2506662"/>
            <a:ext cx="78044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61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7382-6E13-4AC1-99BA-D2BD6065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2A8F9-A971-4FA7-9509-BF437719F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58827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5228-B458-4C81-AEFF-64A31A75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7BE6-5240-4F10-8565-872609B17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32C83-4992-4ECB-A91E-ED7B5B0B6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58877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13514-DA7D-40C9-964F-A2779490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886F4-AB9A-4F97-9489-BCF12FE0A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83838-7C97-4358-AB42-68B604E2A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F9973-0B71-4C32-9D49-5462843F1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99776-502C-4A2C-9AF2-3E8326670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36389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8187-8B2A-4A43-B917-F77A373E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pic>
        <p:nvPicPr>
          <p:cNvPr id="3" name="Pladsholder til indhold 12">
            <a:extLst>
              <a:ext uri="{FF2B5EF4-FFF2-40B4-BE49-F238E27FC236}">
                <a16:creationId xmlns:a16="http://schemas.microsoft.com/office/drawing/2014/main" id="{28868D5E-4C26-F9AA-1CC2-85C03194F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1142" y="2643772"/>
            <a:ext cx="4170858" cy="18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08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indhold 7">
            <a:extLst>
              <a:ext uri="{FF2B5EF4-FFF2-40B4-BE49-F238E27FC236}">
                <a16:creationId xmlns:a16="http://schemas.microsoft.com/office/drawing/2014/main" id="{00AF2C93-274D-0F9D-01CC-8B3F6F7C7C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0600" y="4239294"/>
            <a:ext cx="2458367" cy="35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186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8F2A-3C10-4604-914B-A12EFC6E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289F2-59CA-42AD-B7FF-FF0123DA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7D764-70DA-4ECC-AEB9-CA9249D29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248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D4B2-29E0-42E4-B50F-E7AF560C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78309-11CC-4A70-985E-D8086540C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A8E7D-2103-46C7-9527-FA5EB2F3C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5073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6680-A7DC-4D92-B7E5-956285692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C20D3-714E-4166-82C7-FBB0004D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202828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3C6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69690B-D970-ABE9-A27F-821909161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5" name="Pladsholder til indhold 12">
            <a:extLst>
              <a:ext uri="{FF2B5EF4-FFF2-40B4-BE49-F238E27FC236}">
                <a16:creationId xmlns:a16="http://schemas.microsoft.com/office/drawing/2014/main" id="{9A04890E-E8DD-FC25-EB4B-D5281A14F8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1142" y="2643772"/>
            <a:ext cx="4170858" cy="18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97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AFF82-EB09-C84C-E62A-5CCFE340A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C6BB78-7327-3334-1902-C21DC327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6467F96-D562-7597-A349-2AA3FD9D7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3F8C280-F7BB-5EF0-F9B0-817829CBF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4BAB681-2DB8-F1F8-9794-4AECC4C0B7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76932E2-ECE5-D9EA-94F7-61C7FD2F6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EFE7-2B76-5044-8339-0C2765E0C87F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66D366B-0278-8621-334F-3CE7F3C43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42A0F93-C49F-5919-E5E7-C0BB9ABD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D6FA-8878-DB46-9EEC-96FA9B78E2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3370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CE83E1AB-CDBE-467D-AF30-42DDAF590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60">
            <a:off x="10471752" y="5754792"/>
            <a:ext cx="1508867" cy="848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C2DF2F-A76D-0D5F-310D-9FEEAC4CB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576149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2652BB5-8BFA-4274-8BC4-7E5597095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328">
            <a:off x="10904621" y="5032200"/>
            <a:ext cx="1072404" cy="1685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5D5E83-192E-BB9B-3962-A2DDBA8FB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060269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2ECE-3428-4820-ADB3-518EB0A0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4" name="Pladsholder til indhold 7">
            <a:extLst>
              <a:ext uri="{FF2B5EF4-FFF2-40B4-BE49-F238E27FC236}">
                <a16:creationId xmlns:a16="http://schemas.microsoft.com/office/drawing/2014/main" id="{83608954-D17A-AFD0-2C3C-9C1A95C7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0600" y="4239294"/>
            <a:ext cx="2458367" cy="35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915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7382-6E13-4AC1-99BA-D2BD6065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2A8F9-A971-4FA7-9509-BF437719F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207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5228-B458-4C81-AEFF-64A31A75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7BE6-5240-4F10-8565-872609B17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32C83-4992-4ECB-A91E-ED7B5B0B6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188889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13514-DA7D-40C9-964F-A2779490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886F4-AB9A-4F97-9489-BCF12FE0A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83838-7C97-4358-AB42-68B604E2A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F9973-0B71-4C32-9D49-5462843F1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99776-502C-4A2C-9AF2-3E8326670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635763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8187-8B2A-4A43-B917-F77A373E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E948823-373C-F22A-B53B-5A8C1CB41782}"/>
              </a:ext>
            </a:extLst>
          </p:cNvPr>
          <p:cNvSpPr/>
          <p:nvPr userDrawn="1"/>
        </p:nvSpPr>
        <p:spPr>
          <a:xfrm>
            <a:off x="6310630" y="3895881"/>
            <a:ext cx="2432450" cy="2432450"/>
          </a:xfrm>
          <a:prstGeom prst="ellipse">
            <a:avLst/>
          </a:prstGeom>
          <a:solidFill>
            <a:srgbClr val="A5BEB9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944C95-74C7-7F1C-5DEE-0DC8C1F0A57B}"/>
              </a:ext>
            </a:extLst>
          </p:cNvPr>
          <p:cNvSpPr/>
          <p:nvPr userDrawn="1"/>
        </p:nvSpPr>
        <p:spPr>
          <a:xfrm>
            <a:off x="3663550" y="3895881"/>
            <a:ext cx="2432450" cy="2432450"/>
          </a:xfrm>
          <a:prstGeom prst="ellipse">
            <a:avLst/>
          </a:prstGeom>
          <a:solidFill>
            <a:srgbClr val="F59B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39D560-45D0-F7D9-055A-C2865466DF0D}"/>
              </a:ext>
            </a:extLst>
          </p:cNvPr>
          <p:cNvSpPr/>
          <p:nvPr userDrawn="1"/>
        </p:nvSpPr>
        <p:spPr>
          <a:xfrm>
            <a:off x="6315676" y="1284371"/>
            <a:ext cx="2432450" cy="2432450"/>
          </a:xfrm>
          <a:prstGeom prst="ellipse">
            <a:avLst/>
          </a:prstGeom>
          <a:solidFill>
            <a:srgbClr val="EB5A0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5740A72-6151-A1D7-9F19-2FF987814F89}"/>
              </a:ext>
            </a:extLst>
          </p:cNvPr>
          <p:cNvSpPr/>
          <p:nvPr userDrawn="1"/>
        </p:nvSpPr>
        <p:spPr>
          <a:xfrm>
            <a:off x="3663550" y="1282125"/>
            <a:ext cx="2432450" cy="2432450"/>
          </a:xfrm>
          <a:prstGeom prst="ellipse">
            <a:avLst/>
          </a:prstGeom>
          <a:solidFill>
            <a:srgbClr val="3C6E87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0BE88DE-6793-3FA3-DBFD-084B8F212F1D}"/>
              </a:ext>
            </a:extLst>
          </p:cNvPr>
          <p:cNvSpPr txBox="1"/>
          <p:nvPr userDrawn="1"/>
        </p:nvSpPr>
        <p:spPr>
          <a:xfrm>
            <a:off x="3952440" y="1948332"/>
            <a:ext cx="1834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>
                <a:solidFill>
                  <a:schemeClr val="bg1"/>
                </a:solidFill>
              </a:rPr>
              <a:t>2 %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5CBF855-966D-DBC1-7A68-E4130F3A7E69}"/>
              </a:ext>
            </a:extLst>
          </p:cNvPr>
          <p:cNvSpPr txBox="1"/>
          <p:nvPr userDrawn="1"/>
        </p:nvSpPr>
        <p:spPr>
          <a:xfrm>
            <a:off x="3936112" y="2715773"/>
            <a:ext cx="185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>
                <a:solidFill>
                  <a:schemeClr val="bg1"/>
                </a:solidFill>
              </a:rPr>
              <a:t>Lorem ipsum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C3A040A3-67AB-2E14-495B-31A25CDC2E57}"/>
              </a:ext>
            </a:extLst>
          </p:cNvPr>
          <p:cNvSpPr txBox="1"/>
          <p:nvPr userDrawn="1"/>
        </p:nvSpPr>
        <p:spPr>
          <a:xfrm>
            <a:off x="6596622" y="1994108"/>
            <a:ext cx="1834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>
                <a:solidFill>
                  <a:schemeClr val="bg1"/>
                </a:solidFill>
              </a:rPr>
              <a:t>2 %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1FE0392D-E33C-8C92-30BC-A8E41A308F4B}"/>
              </a:ext>
            </a:extLst>
          </p:cNvPr>
          <p:cNvSpPr txBox="1"/>
          <p:nvPr userDrawn="1"/>
        </p:nvSpPr>
        <p:spPr>
          <a:xfrm>
            <a:off x="6580294" y="2761549"/>
            <a:ext cx="185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>
                <a:solidFill>
                  <a:schemeClr val="bg1"/>
                </a:solidFill>
              </a:rPr>
              <a:t>Lorem ipsum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632204C5-3F9C-6FEB-5A82-B1661427478A}"/>
              </a:ext>
            </a:extLst>
          </p:cNvPr>
          <p:cNvSpPr txBox="1"/>
          <p:nvPr userDrawn="1"/>
        </p:nvSpPr>
        <p:spPr>
          <a:xfrm>
            <a:off x="4001426" y="4529433"/>
            <a:ext cx="1834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>
                <a:solidFill>
                  <a:schemeClr val="bg1"/>
                </a:solidFill>
              </a:rPr>
              <a:t>2 %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61C0920A-7CF9-6EC5-C7C0-2CD1471CF21D}"/>
              </a:ext>
            </a:extLst>
          </p:cNvPr>
          <p:cNvSpPr txBox="1"/>
          <p:nvPr userDrawn="1"/>
        </p:nvSpPr>
        <p:spPr>
          <a:xfrm>
            <a:off x="3985098" y="5296874"/>
            <a:ext cx="185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>
                <a:solidFill>
                  <a:schemeClr val="bg1"/>
                </a:solidFill>
              </a:rPr>
              <a:t>Lorem ipsum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3E3EE74-AB7D-1291-EBCA-B7682B47867D}"/>
              </a:ext>
            </a:extLst>
          </p:cNvPr>
          <p:cNvSpPr txBox="1"/>
          <p:nvPr userDrawn="1"/>
        </p:nvSpPr>
        <p:spPr>
          <a:xfrm>
            <a:off x="6591577" y="4523977"/>
            <a:ext cx="1834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>
                <a:solidFill>
                  <a:schemeClr val="bg1"/>
                </a:solidFill>
              </a:rPr>
              <a:t>2 %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3772998E-C108-6485-AC0B-D9D82A3FC3B1}"/>
              </a:ext>
            </a:extLst>
          </p:cNvPr>
          <p:cNvSpPr txBox="1"/>
          <p:nvPr userDrawn="1"/>
        </p:nvSpPr>
        <p:spPr>
          <a:xfrm>
            <a:off x="6575249" y="5291418"/>
            <a:ext cx="185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>
                <a:solidFill>
                  <a:schemeClr val="bg1"/>
                </a:solidFill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208698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7577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8F2A-3C10-4604-914B-A12EFC6E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289F2-59CA-42AD-B7FF-FF0123DA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7D764-70DA-4ECC-AEB9-CA9249D29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84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D4B2-29E0-42E4-B50F-E7AF560C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78309-11CC-4A70-985E-D8086540C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A8E7D-2103-46C7-9527-FA5EB2F3C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495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C934D9-5B7E-2579-4C7B-716CB9F7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0A4E00A-8977-AC81-7CF8-CC2F883C4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EFE7-2B76-5044-8339-0C2765E0C87F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B1D074D-3B91-647C-B194-4981DD891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A6964DE-7ACD-8E4E-B594-93697EC4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D6FA-8878-DB46-9EEC-96FA9B78E2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90739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7382-6E13-4AC1-99BA-D2BD6065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2A8F9-A971-4FA7-9509-BF437719F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9480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6680-A7DC-4D92-B7E5-956285692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8C20D3-714E-4166-82C7-FBB0004D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857272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FD03E06E-6AB7-4CF6-9594-780C4A6EB960}"/>
              </a:ext>
            </a:extLst>
          </p:cNvPr>
          <p:cNvSpPr/>
          <p:nvPr userDrawn="1"/>
        </p:nvSpPr>
        <p:spPr>
          <a:xfrm>
            <a:off x="838200" y="1161356"/>
            <a:ext cx="10515600" cy="4930686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2ECE-3428-4820-ADB3-518EB0A0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600" cy="493068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152012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FD03E06E-6AB7-4CF6-9594-780C4A6EB960}"/>
              </a:ext>
            </a:extLst>
          </p:cNvPr>
          <p:cNvSpPr/>
          <p:nvPr userDrawn="1"/>
        </p:nvSpPr>
        <p:spPr>
          <a:xfrm>
            <a:off x="838200" y="1161356"/>
            <a:ext cx="10515600" cy="4930686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2ECE-3428-4820-ADB3-518EB0A0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600" cy="493068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CE83E1AB-CDBE-467D-AF30-42DDAF590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60">
            <a:off x="10471752" y="5754792"/>
            <a:ext cx="1508867" cy="848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8292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FD03E06E-6AB7-4CF6-9594-780C4A6EB960}"/>
              </a:ext>
            </a:extLst>
          </p:cNvPr>
          <p:cNvSpPr/>
          <p:nvPr userDrawn="1"/>
        </p:nvSpPr>
        <p:spPr>
          <a:xfrm>
            <a:off x="838200" y="1161356"/>
            <a:ext cx="10515600" cy="4930686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2ECE-3428-4820-ADB3-518EB0A0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600" cy="493068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2652BB5-8BFA-4274-8BC4-7E5597095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328">
            <a:off x="10904621" y="5032200"/>
            <a:ext cx="1072404" cy="1685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53593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BCBA-35F5-463D-8C06-00EEDCCF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52ECE-3428-4820-ADB3-518EB0A04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1356"/>
            <a:ext cx="10515599" cy="48323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510489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7382-6E13-4AC1-99BA-D2BD6065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2A8F9-A971-4FA7-9509-BF437719F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22552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5228-B458-4C81-AEFF-64A31A75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7BE6-5240-4F10-8565-872609B17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32C83-4992-4ECB-A91E-ED7B5B0B6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844619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13514-DA7D-40C9-964F-A2779490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886F4-AB9A-4F97-9489-BCF12FE0A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83838-7C97-4358-AB42-68B604E2A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F9973-0B71-4C32-9D49-5462843F1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99776-502C-4A2C-9AF2-3E8326670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329803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8187-8B2A-4A43-B917-F77A373E1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9949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A24350B-95FA-0640-BDC8-82BD1175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EFE7-2B76-5044-8339-0C2765E0C87F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761AF76-89BA-EAFC-3E82-F8C530FF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22046E5-637E-B87D-8A0C-2BF3FADE6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D6FA-8878-DB46-9EEC-96FA9B78E2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85588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6793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8F2A-3C10-4604-914B-A12EFC6E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289F2-59CA-42AD-B7FF-FF0123DA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7D764-70DA-4ECC-AEB9-CA9249D29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57527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2D4B2-29E0-42E4-B50F-E7AF560C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78309-11CC-4A70-985E-D8086540C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A8E7D-2103-46C7-9527-FA5EB2F3C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4100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371" y="1800000"/>
            <a:ext cx="11303000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960000" y="2204865"/>
            <a:ext cx="10272000" cy="3888433"/>
          </a:xfrm>
        </p:spPr>
        <p:txBody>
          <a:bodyPr/>
          <a:lstStyle>
            <a:lvl1pPr marL="457200" indent="-457200">
              <a:buFontTx/>
              <a:buBlip>
                <a:blip r:embed="rId3"/>
              </a:buBlip>
              <a:defRPr sz="2200">
                <a:latin typeface="Klavika Light" panose="020B0506040000020004" pitchFamily="34" charset="0"/>
              </a:defRPr>
            </a:lvl1pPr>
            <a:lvl2pPr>
              <a:buFontTx/>
              <a:buBlip>
                <a:blip r:embed="rId3"/>
              </a:buBlip>
              <a:defRPr sz="2000">
                <a:latin typeface="Klavika Light" panose="020B0506040000020004" pitchFamily="34" charset="0"/>
              </a:defRPr>
            </a:lvl2pPr>
            <a:lvl3pPr>
              <a:buFontTx/>
              <a:buBlip>
                <a:blip r:embed="rId3"/>
              </a:buBlip>
              <a:defRPr sz="1800">
                <a:latin typeface="Klavika Light" panose="020B0506040000020004" pitchFamily="34" charset="0"/>
              </a:defRPr>
            </a:lvl3pPr>
            <a:lvl4pPr>
              <a:buFontTx/>
              <a:buBlip>
                <a:blip r:embed="rId3"/>
              </a:buBlip>
              <a:defRPr sz="1600">
                <a:latin typeface="Klavika Light" panose="020B0506040000020004" pitchFamily="34" charset="0"/>
              </a:defRPr>
            </a:lvl4pPr>
            <a:lvl5pPr>
              <a:buFontTx/>
              <a:buBlip>
                <a:blip r:embed="rId3"/>
              </a:buBlip>
              <a:defRPr sz="1400">
                <a:latin typeface="Klavika Light" panose="020B05060400000200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75787" y="6525344"/>
            <a:ext cx="3860800" cy="198000"/>
          </a:xfrm>
        </p:spPr>
        <p:txBody>
          <a:bodyPr/>
          <a:lstStyle/>
          <a:p>
            <a:r>
              <a:rPr lang="da-DK"/>
              <a:t>side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84299" y="6525344"/>
            <a:ext cx="2844800" cy="198000"/>
          </a:xfrm>
        </p:spPr>
        <p:txBody>
          <a:bodyPr/>
          <a:lstStyle/>
          <a:p>
            <a:fld id="{AB0A4E93-1DFA-4C6C-985A-F1AAF5826C3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525345"/>
            <a:ext cx="2844800" cy="196131"/>
          </a:xfrm>
        </p:spPr>
        <p:txBody>
          <a:bodyPr/>
          <a:lstStyle/>
          <a:p>
            <a:fld id="{7A200421-7511-40DA-99C2-6ADA1856E10E}" type="datetime1">
              <a:rPr lang="da-DK" smtClean="0"/>
              <a:pPr/>
              <a:t>25-09-2024</a:t>
            </a:fld>
            <a:endParaRPr lang="da-DK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960000" y="432000"/>
            <a:ext cx="5294379" cy="980776"/>
          </a:xfrm>
        </p:spPr>
        <p:txBody>
          <a:bodyPr>
            <a:noAutofit/>
          </a:bodyPr>
          <a:lstStyle>
            <a:lvl1pPr algn="l">
              <a:defRPr sz="2400" b="0">
                <a:latin typeface="Klavika Medium" panose="020B08030400000200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867" y="524624"/>
            <a:ext cx="3599688" cy="7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033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672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F5717F28-0956-4FB2-95D1-BA4A16EBAB0E}"/>
              </a:ext>
            </a:extLst>
          </p:cNvPr>
          <p:cNvSpPr/>
          <p:nvPr userDrawn="1"/>
        </p:nvSpPr>
        <p:spPr>
          <a:xfrm>
            <a:off x="838200" y="1187230"/>
            <a:ext cx="10515600" cy="4989733"/>
          </a:xfrm>
          <a:prstGeom prst="round1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87229"/>
            <a:ext cx="10515599" cy="4989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066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5">
            <a:extLst>
              <a:ext uri="{FF2B5EF4-FFF2-40B4-BE49-F238E27FC236}">
                <a16:creationId xmlns:a16="http://schemas.microsoft.com/office/drawing/2014/main" id="{6CD8AE48-74B3-4542-B1B8-8744C9C04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238" flipH="1">
            <a:off x="8503029" y="135512"/>
            <a:ext cx="2359089" cy="3628486"/>
          </a:xfrm>
          <a:prstGeom prst="rect">
            <a:avLst/>
          </a:prstGeom>
        </p:spPr>
      </p:pic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F5717F28-0956-4FB2-95D1-BA4A16EBAB0E}"/>
              </a:ext>
            </a:extLst>
          </p:cNvPr>
          <p:cNvSpPr/>
          <p:nvPr userDrawn="1"/>
        </p:nvSpPr>
        <p:spPr>
          <a:xfrm>
            <a:off x="838200" y="1187230"/>
            <a:ext cx="10515600" cy="4989733"/>
          </a:xfrm>
          <a:prstGeom prst="round1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462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F5717F28-0956-4FB2-95D1-BA4A16EBAB0E}"/>
              </a:ext>
            </a:extLst>
          </p:cNvPr>
          <p:cNvSpPr/>
          <p:nvPr userDrawn="1"/>
        </p:nvSpPr>
        <p:spPr>
          <a:xfrm>
            <a:off x="838200" y="1187230"/>
            <a:ext cx="10515600" cy="4989733"/>
          </a:xfrm>
          <a:prstGeom prst="round1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pic>
        <p:nvPicPr>
          <p:cNvPr id="6" name="Picture 5" descr="A picture containing text, businesscard, screenshot, vector graphics&#10;&#10;Description automatically generated">
            <a:extLst>
              <a:ext uri="{FF2B5EF4-FFF2-40B4-BE49-F238E27FC236}">
                <a16:creationId xmlns:a16="http://schemas.microsoft.com/office/drawing/2014/main" id="{B843DCF0-23F9-424A-AE0C-62C1D4E86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313">
            <a:off x="10891118" y="5368642"/>
            <a:ext cx="1058333" cy="13275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6322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F5717F28-0956-4FB2-95D1-BA4A16EBAB0E}"/>
              </a:ext>
            </a:extLst>
          </p:cNvPr>
          <p:cNvSpPr/>
          <p:nvPr userDrawn="1"/>
        </p:nvSpPr>
        <p:spPr>
          <a:xfrm>
            <a:off x="838200" y="1187230"/>
            <a:ext cx="10515600" cy="4989733"/>
          </a:xfrm>
          <a:prstGeom prst="round1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pic>
        <p:nvPicPr>
          <p:cNvPr id="5" name="Billede 5">
            <a:extLst>
              <a:ext uri="{FF2B5EF4-FFF2-40B4-BE49-F238E27FC236}">
                <a16:creationId xmlns:a16="http://schemas.microsoft.com/office/drawing/2014/main" id="{69279965-81BD-4C55-A5E7-20105CA20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328">
            <a:off x="10817598" y="4984700"/>
            <a:ext cx="1072404" cy="1685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29954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F5717F28-0956-4FB2-95D1-BA4A16EBAB0E}"/>
              </a:ext>
            </a:extLst>
          </p:cNvPr>
          <p:cNvSpPr/>
          <p:nvPr userDrawn="1"/>
        </p:nvSpPr>
        <p:spPr>
          <a:xfrm>
            <a:off x="838200" y="1187230"/>
            <a:ext cx="10515600" cy="4989733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3C6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87229"/>
            <a:ext cx="10515600" cy="49897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4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F9C3C-8F6D-E228-E846-D3E4F223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642413A-86D8-4927-564F-9A10B64C1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9F89AE2-1592-8E79-F140-181C4F493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C829791-F4F1-22A9-463B-22E32FDF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EFE7-2B76-5044-8339-0C2765E0C87F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29A34E3-3E93-166B-6CBA-EFB29264C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1AB0339-5089-FDA9-5764-0CF865CE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D6FA-8878-DB46-9EEC-96FA9B78E2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7932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F5717F28-0956-4FB2-95D1-BA4A16EBAB0E}"/>
              </a:ext>
            </a:extLst>
          </p:cNvPr>
          <p:cNvSpPr/>
          <p:nvPr userDrawn="1"/>
        </p:nvSpPr>
        <p:spPr>
          <a:xfrm>
            <a:off x="838200" y="1187230"/>
            <a:ext cx="10515600" cy="4989733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3C6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87229"/>
            <a:ext cx="10515600" cy="49897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5" name="Billede 12">
            <a:extLst>
              <a:ext uri="{FF2B5EF4-FFF2-40B4-BE49-F238E27FC236}">
                <a16:creationId xmlns:a16="http://schemas.microsoft.com/office/drawing/2014/main" id="{84F4881E-223E-461B-88DA-77900F95F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577" y="5751012"/>
            <a:ext cx="1324445" cy="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59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F5717F28-0956-4FB2-95D1-BA4A16EBAB0E}"/>
              </a:ext>
            </a:extLst>
          </p:cNvPr>
          <p:cNvSpPr/>
          <p:nvPr userDrawn="1"/>
        </p:nvSpPr>
        <p:spPr>
          <a:xfrm>
            <a:off x="838200" y="1187230"/>
            <a:ext cx="10515600" cy="4989733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3C6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87229"/>
            <a:ext cx="10515600" cy="49897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6" name="Billede 14" descr="Et billede, der indeholder tekst, tilbehør, visitkort&#10;&#10;Automatisk genereret beskrivelse">
            <a:extLst>
              <a:ext uri="{FF2B5EF4-FFF2-40B4-BE49-F238E27FC236}">
                <a16:creationId xmlns:a16="http://schemas.microsoft.com/office/drawing/2014/main" id="{284B4DB8-90D4-471F-8047-ECC557130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264">
            <a:off x="10837223" y="5333278"/>
            <a:ext cx="1033150" cy="1291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26475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F5717F28-0956-4FB2-95D1-BA4A16EBAB0E}"/>
              </a:ext>
            </a:extLst>
          </p:cNvPr>
          <p:cNvSpPr/>
          <p:nvPr userDrawn="1"/>
        </p:nvSpPr>
        <p:spPr>
          <a:xfrm>
            <a:off x="838200" y="1187230"/>
            <a:ext cx="10515600" cy="4989733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3C6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87229"/>
            <a:ext cx="10515600" cy="49897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7B912BC2-C3C2-4935-8EB4-924AC3A124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133">
            <a:off x="10670880" y="5365016"/>
            <a:ext cx="1365840" cy="1345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0305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87229"/>
            <a:ext cx="10515600" cy="49897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606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87229"/>
            <a:ext cx="10515600" cy="49897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128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87229"/>
            <a:ext cx="10515600" cy="49897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449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3389843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168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775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8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24176-16CF-F730-EA5A-2C74D5542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62933C6-F9D4-18A4-BB8D-DA1A269D4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34D04B5-A95F-CB5C-C906-4FEC84DF9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84D0AA1-592B-4174-C7D9-F821A4D8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FEFE7-2B76-5044-8339-0C2765E0C87F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81BE59F-1C64-CE43-5F91-8A0AF6FC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7D87E8B-6716-EB1F-B14D-65A74CB3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D6FA-8878-DB46-9EEC-96FA9B78E2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88917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8640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3002264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675602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4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9.em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9.emf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9.emf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4BDF533-8394-C3AE-A20D-FDF63A83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914D4A6-69E5-7C11-CFAE-94101830D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6A95CB1-A199-64D4-CC9B-FEF15EEAE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FEFE7-2B76-5044-8339-0C2765E0C87F}" type="datetimeFigureOut">
              <a:rPr lang="da-DK" smtClean="0"/>
              <a:t>25-09-2024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1B9AA55-AD24-7C9B-F491-03023062E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90DD98B-EA77-9F2E-9D8B-A08A28287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CD6FA-8878-DB46-9EEC-96FA9B78E2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868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25F6744-9023-D452-B819-AEC1AE1F027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51956" y="6277884"/>
            <a:ext cx="1743097" cy="38803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8677FC-3B76-4271-BEF9-CD05A10B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F0F68-B51B-4FF2-9866-14BB70206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61356"/>
            <a:ext cx="10515600" cy="4832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6B49F5E-FE10-CEB2-2BD4-2F327462683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192910" y="-1274619"/>
            <a:ext cx="3504937" cy="495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683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5B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8677FC-3B76-4271-BEF9-CD05A10B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F0F68-B51B-4FF2-9866-14BB70206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61356"/>
            <a:ext cx="10515600" cy="4832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4CDD368-D5D0-4B24-B186-D6217D5EC9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6147172"/>
            <a:ext cx="2224501" cy="553386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FC07ED2-96AF-D4E2-67D6-7E5FA2A352F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40278" y="34598"/>
            <a:ext cx="2079444" cy="21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9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2D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8677FC-3B76-4271-BEF9-CD05A10B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F0F68-B51B-4FF2-9866-14BB70206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61356"/>
            <a:ext cx="10515600" cy="4832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4CDD368-D5D0-4B24-B186-D6217D5EC9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6147172"/>
            <a:ext cx="2224501" cy="553386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FC07ED2-96AF-D4E2-67D6-7E5FA2A352F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40278" y="34598"/>
            <a:ext cx="2079444" cy="21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9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C6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8677FC-3B76-4271-BEF9-CD05A10B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F0F68-B51B-4FF2-9866-14BB70206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61356"/>
            <a:ext cx="10515600" cy="4832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4CDD368-D5D0-4B24-B186-D6217D5EC9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6147172"/>
            <a:ext cx="2224501" cy="553386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893D9FA9-2372-2423-0804-21897D756DF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940278" y="34598"/>
            <a:ext cx="2079444" cy="216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C6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8677FC-3B76-4271-BEF9-CD05A10B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F0F68-B51B-4FF2-9866-14BB70206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61356"/>
            <a:ext cx="10515600" cy="4832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4CDD368-D5D0-4B24-B186-D6217D5EC9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6147172"/>
            <a:ext cx="2224501" cy="5533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04B0E86-05DB-4BA4-9157-4FE6C74D7432}"/>
              </a:ext>
            </a:extLst>
          </p:cNvPr>
          <p:cNvGrpSpPr/>
          <p:nvPr userDrawn="1"/>
        </p:nvGrpSpPr>
        <p:grpSpPr>
          <a:xfrm>
            <a:off x="11148334" y="131520"/>
            <a:ext cx="909695" cy="909695"/>
            <a:chOff x="10218318" y="190551"/>
            <a:chExt cx="1500137" cy="1500137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510A4936-DF00-4DDB-BA59-1F436FA0FC69}"/>
                </a:ext>
              </a:extLst>
            </p:cNvPr>
            <p:cNvSpPr/>
            <p:nvPr userDrawn="1"/>
          </p:nvSpPr>
          <p:spPr>
            <a:xfrm>
              <a:off x="10218318" y="190551"/>
              <a:ext cx="1500137" cy="1500137"/>
            </a:xfrm>
            <a:prstGeom prst="ellipse">
              <a:avLst/>
            </a:prstGeom>
            <a:solidFill>
              <a:srgbClr val="3C6E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056F86FA-6E34-4897-BFB7-F9239C6E60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7500" y="283098"/>
              <a:ext cx="1338248" cy="1325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952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C6E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8677FC-3B76-4271-BEF9-CD05A10BC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F0F68-B51B-4FF2-9866-14BB70206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61356"/>
            <a:ext cx="10515600" cy="4832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4CDD368-D5D0-4B24-B186-D6217D5EC92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0" y="6147172"/>
            <a:ext cx="2224501" cy="5533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04B0E86-05DB-4BA4-9157-4FE6C74D7432}"/>
              </a:ext>
            </a:extLst>
          </p:cNvPr>
          <p:cNvGrpSpPr/>
          <p:nvPr userDrawn="1"/>
        </p:nvGrpSpPr>
        <p:grpSpPr>
          <a:xfrm>
            <a:off x="11148334" y="131520"/>
            <a:ext cx="909695" cy="909695"/>
            <a:chOff x="10218318" y="190551"/>
            <a:chExt cx="1500137" cy="1500137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510A4936-DF00-4DDB-BA59-1F436FA0FC69}"/>
                </a:ext>
              </a:extLst>
            </p:cNvPr>
            <p:cNvSpPr/>
            <p:nvPr userDrawn="1"/>
          </p:nvSpPr>
          <p:spPr>
            <a:xfrm>
              <a:off x="10218318" y="190551"/>
              <a:ext cx="1500137" cy="1500137"/>
            </a:xfrm>
            <a:prstGeom prst="ellipse">
              <a:avLst/>
            </a:prstGeom>
            <a:solidFill>
              <a:srgbClr val="3C6E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056F86FA-6E34-4897-BFB7-F9239C6E60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7500" y="283098"/>
              <a:ext cx="1338248" cy="1325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370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2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14634"/>
            <a:ext cx="10515600" cy="4852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F6C8E38-AB43-4D7A-82D2-2F58912AA97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06" y="6219983"/>
            <a:ext cx="1768337" cy="54578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77F6F1A-7A68-47D5-A660-446DB577D35A}"/>
              </a:ext>
            </a:extLst>
          </p:cNvPr>
          <p:cNvGrpSpPr/>
          <p:nvPr userDrawn="1"/>
        </p:nvGrpSpPr>
        <p:grpSpPr>
          <a:xfrm>
            <a:off x="11148334" y="131520"/>
            <a:ext cx="909695" cy="909695"/>
            <a:chOff x="10218318" y="190551"/>
            <a:chExt cx="1500137" cy="1500137"/>
          </a:xfrm>
        </p:grpSpPr>
        <p:sp>
          <p:nvSpPr>
            <p:cNvPr id="13" name="Ellipse 5">
              <a:extLst>
                <a:ext uri="{FF2B5EF4-FFF2-40B4-BE49-F238E27FC236}">
                  <a16:creationId xmlns:a16="http://schemas.microsoft.com/office/drawing/2014/main" id="{73D564FF-DF19-4112-B8D7-5A04B6AB3814}"/>
                </a:ext>
              </a:extLst>
            </p:cNvPr>
            <p:cNvSpPr/>
            <p:nvPr userDrawn="1"/>
          </p:nvSpPr>
          <p:spPr>
            <a:xfrm>
              <a:off x="10218318" y="190551"/>
              <a:ext cx="1500137" cy="1500137"/>
            </a:xfrm>
            <a:prstGeom prst="ellipse">
              <a:avLst/>
            </a:prstGeom>
            <a:solidFill>
              <a:srgbClr val="3C6E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4" name="Billede 7">
              <a:extLst>
                <a:ext uri="{FF2B5EF4-FFF2-40B4-BE49-F238E27FC236}">
                  <a16:creationId xmlns:a16="http://schemas.microsoft.com/office/drawing/2014/main" id="{CD6187AC-577D-47B6-A613-B220E1A7F4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7500" y="283098"/>
              <a:ext cx="1338248" cy="1325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77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4" Type="http://schemas.openxmlformats.org/officeDocument/2006/relationships/hyperlink" Target="https://www.godtarbejdsmiljo.dk/krop-og-sundhed/smerter/tal-om-smerter-tag-handling-sammen/dialogvaerktoej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8.png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3.xml"/><Relationship Id="rId4" Type="http://schemas.openxmlformats.org/officeDocument/2006/relationships/hyperlink" Target="https://www.godtarbejdsmiljo.dk/krop-og-sundhed/smerter/tal-om-smerter-tag-handling-sammen/dialogvaerktoej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5.xml"/><Relationship Id="rId5" Type="http://schemas.openxmlformats.org/officeDocument/2006/relationships/hyperlink" Target="https://www.godtarbejdsmiljo.dk/krop-og-sundhed/smerter/tal-om-smerter-tag-handling-sammen/smertefiguren" TargetMode="Externa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8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www.godtarbejdsmiljo.dk/arrangementer/webinarraekke-naar-kroppen-er-en-del-af-jobbet" TargetMode="External"/><Relationship Id="rId5" Type="http://schemas.openxmlformats.org/officeDocument/2006/relationships/hyperlink" Target="http://www.forflyt.dk/" TargetMode="External"/><Relationship Id="rId4" Type="http://schemas.openxmlformats.org/officeDocument/2006/relationships/hyperlink" Target="http://www.godtarbejdsmiljo.dk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5.xml"/><Relationship Id="rId1" Type="http://schemas.openxmlformats.org/officeDocument/2006/relationships/video" Target="https://www.youtube.com/embed/3NJt3nzJmsQ?start=1&amp;feature=oembe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85.xml"/><Relationship Id="rId1" Type="http://schemas.openxmlformats.org/officeDocument/2006/relationships/video" Target="https://www.youtube.com/embed/W3WPegEHAe0?start=1&amp;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odtarbejdsmiljo.dk/krop-og-sundhed/smerter/tal-om-smerter-tag-handling-sammen/film-om-smerte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s://www.godtarbejdsmiljo.dk/krop-og-sundhed/smerter/tal-om-smerter-tag-handling-sammen/vejledni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2BC4844-C0C8-09D9-0884-DAC4BCE12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702" y="2959313"/>
            <a:ext cx="9819244" cy="2387600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Bef>
                <a:spcPts val="1875"/>
              </a:spcBef>
              <a:spcAft>
                <a:spcPts val="1125"/>
              </a:spcAft>
            </a:pPr>
            <a:br>
              <a:rPr lang="da-DK" sz="48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4400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Tag handling og </a:t>
            </a:r>
            <a:br>
              <a:rPr lang="da-DK" sz="4400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4400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forebyg smerter sammen – </a:t>
            </a:r>
            <a:br>
              <a:rPr lang="da-DK" sz="4400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4400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smerters påvirkning på arbejdspladsen</a:t>
            </a:r>
            <a:endParaRPr lang="da-DK" sz="48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265983C3-2C3D-6BB4-81A2-48DA2A137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657" y="318095"/>
            <a:ext cx="10362223" cy="2126560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10000"/>
              </a:lnSpc>
              <a:spcAft>
                <a:spcPts val="800"/>
              </a:spcAft>
            </a:pPr>
            <a:r>
              <a:rPr lang="da-DK" sz="1800" i="1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Workshop 6. S</a:t>
            </a:r>
            <a:r>
              <a:rPr lang="da-DK" sz="1800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usanne Nilherd </a:t>
            </a:r>
            <a:r>
              <a:rPr lang="da-DK" sz="1800" i="1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a-DK" sz="1800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 og Trine </a:t>
            </a:r>
            <a:r>
              <a:rPr lang="da-DK" sz="1800" i="1" kern="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da-DK" sz="1800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illum, arbejdsmiljøkonsulenter i BFA</a:t>
            </a:r>
            <a:br>
              <a:rPr lang="da-DK" sz="1800" i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a-DK" dirty="0"/>
          </a:p>
          <a:p>
            <a:pPr algn="l"/>
            <a:r>
              <a:rPr lang="da-DK" sz="9600" b="1" dirty="0">
                <a:solidFill>
                  <a:srgbClr val="F59B00"/>
                </a:solidFill>
              </a:rPr>
              <a:t>Velkommen </a:t>
            </a:r>
            <a:r>
              <a:rPr lang="da-DK" sz="9600" b="1" dirty="0">
                <a:solidFill>
                  <a:srgbClr val="F59B00"/>
                </a:solidFill>
                <a:sym typeface="Wingdings" panose="05000000000000000000" pitchFamily="2" charset="2"/>
              </a:rPr>
              <a:t></a:t>
            </a:r>
            <a:endParaRPr lang="da-DK" sz="9600" b="1" dirty="0">
              <a:solidFill>
                <a:srgbClr val="F59B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76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indhold 6">
            <a:extLst>
              <a:ext uri="{FF2B5EF4-FFF2-40B4-BE49-F238E27FC236}">
                <a16:creationId xmlns:a16="http://schemas.microsoft.com/office/drawing/2014/main" id="{76C09BCE-2138-CB9F-9E1F-0E032AD86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44" t="16485" r="37714" b="6752"/>
          <a:stretch/>
        </p:blipFill>
        <p:spPr>
          <a:xfrm>
            <a:off x="3958635" y="387350"/>
            <a:ext cx="4274729" cy="60833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772E5A0-4AAE-0959-6950-AC150C64AC06}"/>
              </a:ext>
            </a:extLst>
          </p:cNvPr>
          <p:cNvSpPr txBox="1"/>
          <p:nvPr/>
        </p:nvSpPr>
        <p:spPr>
          <a:xfrm>
            <a:off x="8615522" y="6470650"/>
            <a:ext cx="392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hlinkClick r:id="rId4"/>
              </a:rPr>
              <a:t>Dialogværktøj (godtarbejdsmiljo.dk)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2978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4847E-1246-7A0E-F4A4-3D97171EF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61" y="714041"/>
            <a:ext cx="10515600" cy="642717"/>
          </a:xfrm>
        </p:spPr>
        <p:txBody>
          <a:bodyPr>
            <a:noAutofit/>
          </a:bodyPr>
          <a:lstStyle/>
          <a:p>
            <a:r>
              <a:rPr lang="da-DK" sz="3200" dirty="0"/>
              <a:t>Hvad kendetegner kulturen på din arbejdsplads?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56211A4-B292-40F1-25AC-4CC429DF4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412" t="35527" r="1563"/>
          <a:stretch/>
        </p:blipFill>
        <p:spPr>
          <a:xfrm>
            <a:off x="286561" y="2526632"/>
            <a:ext cx="11508788" cy="1272295"/>
          </a:xfrm>
        </p:spPr>
      </p:pic>
    </p:spTree>
    <p:extLst>
      <p:ext uri="{BB962C8B-B14F-4D97-AF65-F5344CB8AC3E}">
        <p14:creationId xmlns:p14="http://schemas.microsoft.com/office/powerpoint/2010/main" val="544720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/>
              <a:t>Dialogværktøj: Tal om smerter – tag handling sammen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D9A3124-6B14-4BBF-AD36-477503205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28" y="1057095"/>
            <a:ext cx="7368327" cy="219241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019086F-3D5E-4965-9CF2-0D86AEB4F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691" y="3304597"/>
            <a:ext cx="4825372" cy="146170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6B673825-AA16-4856-8971-BE786CD41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691" y="4968288"/>
            <a:ext cx="4914988" cy="1461708"/>
          </a:xfrm>
          <a:prstGeom prst="rect">
            <a:avLst/>
          </a:prstGeom>
        </p:spPr>
      </p:pic>
      <p:pic>
        <p:nvPicPr>
          <p:cNvPr id="5" name="Pladsholder til indhold 6">
            <a:extLst>
              <a:ext uri="{FF2B5EF4-FFF2-40B4-BE49-F238E27FC236}">
                <a16:creationId xmlns:a16="http://schemas.microsoft.com/office/drawing/2014/main" id="{A1FE98EC-D511-CC77-C8B8-07493C3EFA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944" t="16485" r="37714" b="6752"/>
          <a:stretch/>
        </p:blipFill>
        <p:spPr>
          <a:xfrm>
            <a:off x="143388" y="1144146"/>
            <a:ext cx="3923285" cy="5583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360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2CFF50FE-4BFC-A0A0-A650-2D4A9206A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694"/>
          <a:stretch/>
        </p:blipFill>
        <p:spPr>
          <a:xfrm>
            <a:off x="2686394" y="3660767"/>
            <a:ext cx="6041470" cy="180121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4BEBB2F-6FF7-21AB-882F-0F8DB8B5D5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889"/>
          <a:stretch/>
        </p:blipFill>
        <p:spPr>
          <a:xfrm>
            <a:off x="2698269" y="5210003"/>
            <a:ext cx="6063845" cy="169663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/>
              <a:t>Tal om smerter – tag handling sammen: trin 1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D9A3124-6B14-4BBF-AD36-477503205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7" y="1334226"/>
            <a:ext cx="6013553" cy="1763769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695C9C89-661C-CFA1-2BDC-3D318263F697}"/>
              </a:ext>
            </a:extLst>
          </p:cNvPr>
          <p:cNvSpPr txBox="1"/>
          <p:nvPr/>
        </p:nvSpPr>
        <p:spPr>
          <a:xfrm>
            <a:off x="8746958" y="1102305"/>
            <a:ext cx="325563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a-DK" sz="2400" b="1" dirty="0"/>
              <a:t>”Klip” to til tre dialogkort hver</a:t>
            </a:r>
            <a:endParaRPr lang="da-DK" sz="2400" dirty="0"/>
          </a:p>
          <a:p>
            <a:pPr marL="342900" indent="-342900">
              <a:buFont typeface="+mj-lt"/>
              <a:buAutoNum type="arabicPeriod"/>
            </a:pPr>
            <a:endParaRPr lang="da-DK" sz="2400" dirty="0"/>
          </a:p>
          <a:p>
            <a:pPr marL="342900" indent="-342900">
              <a:buFont typeface="+mj-lt"/>
              <a:buAutoNum type="arabicPeriod"/>
            </a:pPr>
            <a:r>
              <a:rPr lang="da-DK" sz="2400" b="1" dirty="0"/>
              <a:t>Fordel kortene på bordet med bagsiden opad</a:t>
            </a:r>
          </a:p>
          <a:p>
            <a:pPr marL="342900" indent="-342900">
              <a:buFont typeface="+mj-lt"/>
              <a:buAutoNum type="arabicPeriod"/>
            </a:pPr>
            <a:endParaRPr lang="da-DK" sz="2400" b="1" dirty="0"/>
          </a:p>
          <a:p>
            <a:pPr marL="342900" indent="-342900">
              <a:buFont typeface="+mj-lt"/>
              <a:buAutoNum type="arabicPeriod"/>
            </a:pPr>
            <a:r>
              <a:rPr lang="da-DK" sz="2400" b="1" dirty="0"/>
              <a:t>En trækker det første kort. Tag en dialog om spørgsmålet</a:t>
            </a:r>
            <a:br>
              <a:rPr lang="da-DK" sz="2400" b="1" dirty="0"/>
            </a:br>
            <a:endParaRPr lang="da-DK" sz="2400" b="1" dirty="0"/>
          </a:p>
          <a:p>
            <a:pPr marL="342900" indent="-342900">
              <a:buFont typeface="+mj-lt"/>
              <a:buAutoNum type="arabicPeriod"/>
            </a:pPr>
            <a:r>
              <a:rPr lang="da-DK" sz="2400" b="1" dirty="0"/>
              <a:t>Derefter trækker en </a:t>
            </a:r>
            <a:r>
              <a:rPr lang="da-DK" sz="2400" b="1"/>
              <a:t>anden et </a:t>
            </a:r>
            <a:r>
              <a:rPr lang="da-DK" sz="2400" b="1" dirty="0"/>
              <a:t>nyt kort</a:t>
            </a:r>
          </a:p>
          <a:p>
            <a:pPr marL="342900" indent="-342900">
              <a:buFont typeface="+mj-lt"/>
              <a:buAutoNum type="arabicPeriod"/>
            </a:pPr>
            <a:endParaRPr lang="da-DK" sz="2800" b="1" dirty="0"/>
          </a:p>
          <a:p>
            <a:pPr marL="342900" indent="-342900">
              <a:buFont typeface="+mj-lt"/>
              <a:buAutoNum type="arabicPeriod"/>
            </a:pPr>
            <a:endParaRPr lang="da-DK" sz="2800" b="1" dirty="0"/>
          </a:p>
        </p:txBody>
      </p:sp>
      <p:pic>
        <p:nvPicPr>
          <p:cNvPr id="2" name="Pladsholder til indhold 6">
            <a:extLst>
              <a:ext uri="{FF2B5EF4-FFF2-40B4-BE49-F238E27FC236}">
                <a16:creationId xmlns:a16="http://schemas.microsoft.com/office/drawing/2014/main" id="{4939AD14-5BD5-04A0-582E-96264450CE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944" t="16485" r="37714" b="6752"/>
          <a:stretch/>
        </p:blipFill>
        <p:spPr>
          <a:xfrm>
            <a:off x="189410" y="3224462"/>
            <a:ext cx="2484002" cy="35349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70C0ED04-61F3-3BFF-76AD-A61F5FF3F45E}"/>
              </a:ext>
            </a:extLst>
          </p:cNvPr>
          <p:cNvSpPr/>
          <p:nvPr/>
        </p:nvSpPr>
        <p:spPr>
          <a:xfrm>
            <a:off x="5561814" y="3506771"/>
            <a:ext cx="207390" cy="3399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449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dirty="0"/>
              <a:t>Dialogværktøj: Tal om smerter – tag handling sammen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D9A3124-6B14-4BBF-AD36-477503205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853" y="1093957"/>
            <a:ext cx="5956593" cy="177236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019086F-3D5E-4965-9CF2-0D86AEB4F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691" y="3683422"/>
            <a:ext cx="4825372" cy="146170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6B673825-AA16-4856-8971-BE786CD41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2691" y="5164725"/>
            <a:ext cx="4914988" cy="1461708"/>
          </a:xfrm>
          <a:prstGeom prst="rect">
            <a:avLst/>
          </a:prstGeom>
        </p:spPr>
      </p:pic>
      <p:pic>
        <p:nvPicPr>
          <p:cNvPr id="5" name="Pladsholder til indhold 6">
            <a:extLst>
              <a:ext uri="{FF2B5EF4-FFF2-40B4-BE49-F238E27FC236}">
                <a16:creationId xmlns:a16="http://schemas.microsoft.com/office/drawing/2014/main" id="{A1FE98EC-D511-CC77-C8B8-07493C3EFA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944" t="16485" r="37714" b="6752"/>
          <a:stretch/>
        </p:blipFill>
        <p:spPr>
          <a:xfrm>
            <a:off x="143388" y="1144146"/>
            <a:ext cx="3923285" cy="5583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Pil: nedad 1">
            <a:extLst>
              <a:ext uri="{FF2B5EF4-FFF2-40B4-BE49-F238E27FC236}">
                <a16:creationId xmlns:a16="http://schemas.microsoft.com/office/drawing/2014/main" id="{C8FDCA9B-D441-C867-9CBE-95E5CA2911BA}"/>
              </a:ext>
            </a:extLst>
          </p:cNvPr>
          <p:cNvSpPr/>
          <p:nvPr/>
        </p:nvSpPr>
        <p:spPr>
          <a:xfrm>
            <a:off x="6755377" y="3030583"/>
            <a:ext cx="350817" cy="56605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8395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dsholder til indhold 6">
            <a:extLst>
              <a:ext uri="{FF2B5EF4-FFF2-40B4-BE49-F238E27FC236}">
                <a16:creationId xmlns:a16="http://schemas.microsoft.com/office/drawing/2014/main" id="{76C09BCE-2138-CB9F-9E1F-0E032AD86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44" t="16485" r="37714" b="6752"/>
          <a:stretch/>
        </p:blipFill>
        <p:spPr>
          <a:xfrm>
            <a:off x="3958635" y="387350"/>
            <a:ext cx="4274729" cy="60833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772E5A0-4AAE-0959-6950-AC150C64AC06}"/>
              </a:ext>
            </a:extLst>
          </p:cNvPr>
          <p:cNvSpPr txBox="1"/>
          <p:nvPr/>
        </p:nvSpPr>
        <p:spPr>
          <a:xfrm>
            <a:off x="8615522" y="6470650"/>
            <a:ext cx="392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hlinkClick r:id="rId4"/>
              </a:rPr>
              <a:t>Dialogværktøj (godtarbejdsmiljo.dk)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6626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C31009-31DC-D66F-361E-25B1ED168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4"/>
            <a:ext cx="10515600" cy="3025775"/>
          </a:xfrm>
        </p:spPr>
        <p:txBody>
          <a:bodyPr>
            <a:normAutofit/>
          </a:bodyPr>
          <a:lstStyle/>
          <a:p>
            <a:r>
              <a:rPr lang="da-DK" sz="8000" b="1" dirty="0">
                <a:solidFill>
                  <a:schemeClr val="bg1"/>
                </a:solidFill>
                <a:latin typeface="Klavika Bold" panose="020B0806040000020004" pitchFamily="34" charset="0"/>
              </a:rPr>
              <a:t>Pause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CD94009-2C89-73C3-CE16-F9ADFB39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710F0F-0A71-6A48-AAD6-EB3A077EE618}" type="slidenum">
              <a:rPr lang="da-DK" smtClean="0"/>
              <a:t>16</a:t>
            </a:fld>
            <a:endParaRPr lang="da-DK"/>
          </a:p>
        </p:txBody>
      </p:sp>
      <p:pic>
        <p:nvPicPr>
          <p:cNvPr id="16" name="Pladsholder til indhold 12">
            <a:extLst>
              <a:ext uri="{FF2B5EF4-FFF2-40B4-BE49-F238E27FC236}">
                <a16:creationId xmlns:a16="http://schemas.microsoft.com/office/drawing/2014/main" id="{07487A0B-4B8B-D16D-077C-F08CC32BE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142" y="2643772"/>
            <a:ext cx="4170858" cy="184400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8146AD7-86AA-B0D3-FF95-62511D1C3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9731" y="6356350"/>
            <a:ext cx="1696749" cy="374400"/>
          </a:xfrm>
          <a:prstGeom prst="rect">
            <a:avLst/>
          </a:prstGeom>
        </p:spPr>
      </p:pic>
      <p:pic>
        <p:nvPicPr>
          <p:cNvPr id="6" name="Billede 5" descr="Et billede, der indeholder diagram&#10;&#10;Automatisk genereret beskrivelse">
            <a:extLst>
              <a:ext uri="{FF2B5EF4-FFF2-40B4-BE49-F238E27FC236}">
                <a16:creationId xmlns:a16="http://schemas.microsoft.com/office/drawing/2014/main" id="{4BC76537-F8DF-EB9A-3DB0-B72B83F8F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1942" y="211932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0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07885F3-6B10-E450-92D9-55701CF5D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602" y="-130502"/>
            <a:ext cx="5730273" cy="4077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B66FAE5-B42E-051E-4F90-C8937B8F7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2" y="1637525"/>
            <a:ext cx="8280826" cy="5035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D9F13D1E-B1C5-00BA-22B8-EED44E6684B0}"/>
              </a:ext>
            </a:extLst>
          </p:cNvPr>
          <p:cNvSpPr/>
          <p:nvPr/>
        </p:nvSpPr>
        <p:spPr>
          <a:xfrm>
            <a:off x="0" y="984320"/>
            <a:ext cx="3052009" cy="3735496"/>
          </a:xfrm>
          <a:prstGeom prst="ellipse">
            <a:avLst/>
          </a:prstGeom>
          <a:noFill/>
          <a:ln w="57150">
            <a:solidFill>
              <a:srgbClr val="F390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lavika Light"/>
              <a:ea typeface="+mn-ea"/>
              <a:cs typeface="+mn-cs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67141F5D-CF91-010A-E4C3-D17B78B59C16}"/>
              </a:ext>
            </a:extLst>
          </p:cNvPr>
          <p:cNvSpPr txBox="1"/>
          <p:nvPr/>
        </p:nvSpPr>
        <p:spPr>
          <a:xfrm>
            <a:off x="8595302" y="6488668"/>
            <a:ext cx="4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lavika Light"/>
                <a:ea typeface="+mn-ea"/>
                <a:cs typeface="+mn-cs"/>
                <a:hlinkClick r:id="rId5"/>
              </a:rPr>
              <a:t>Smertefiguren (godtarbejdsmiljo.dk)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lavik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391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6156DCC-490C-1F85-C727-A2C821BD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1" r="9658"/>
          <a:stretch/>
        </p:blipFill>
        <p:spPr>
          <a:xfrm rot="2826382">
            <a:off x="3403022" y="1077499"/>
            <a:ext cx="5014137" cy="4906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9158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631A855-C10D-9745-ED48-B2E2CD57916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87171" y="1530096"/>
            <a:ext cx="11046714" cy="48323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6000" dirty="0">
                <a:solidFill>
                  <a:srgbClr val="00A3A7"/>
                </a:solidFill>
              </a:rPr>
              <a:t>Hvad tager du med hjem </a:t>
            </a:r>
            <a:br>
              <a:rPr lang="da-DK" sz="6000" dirty="0">
                <a:solidFill>
                  <a:srgbClr val="00A3A7"/>
                </a:solidFill>
              </a:rPr>
            </a:br>
            <a:r>
              <a:rPr lang="da-DK" sz="6000" dirty="0">
                <a:solidFill>
                  <a:srgbClr val="00A3A7"/>
                </a:solidFill>
              </a:rPr>
              <a:t>og gør (mere af) for at styrke dialogen om smerter på din arbejdsplads?</a:t>
            </a:r>
          </a:p>
        </p:txBody>
      </p:sp>
    </p:spTree>
    <p:extLst>
      <p:ext uri="{BB962C8B-B14F-4D97-AF65-F5344CB8AC3E}">
        <p14:creationId xmlns:p14="http://schemas.microsoft.com/office/powerpoint/2010/main" val="1536989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8F94D27D-D86F-2CD8-2C72-B87D84FA3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96900"/>
            <a:ext cx="10019652" cy="5492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dirty="0">
                <a:solidFill>
                  <a:schemeClr val="bg1"/>
                </a:solidFill>
              </a:rPr>
              <a:t>… </a:t>
            </a:r>
            <a:r>
              <a:rPr lang="da-DK" sz="3600" b="1" dirty="0">
                <a:solidFill>
                  <a:schemeClr val="bg1"/>
                </a:solidFill>
              </a:rPr>
              <a:t>lidt </a:t>
            </a:r>
            <a:r>
              <a:rPr lang="da-DK" sz="6000" b="1" dirty="0">
                <a:solidFill>
                  <a:srgbClr val="F59B00"/>
                </a:solidFill>
              </a:rPr>
              <a:t>viden</a:t>
            </a:r>
            <a:r>
              <a:rPr lang="da-DK" sz="3600" b="1" dirty="0">
                <a:solidFill>
                  <a:schemeClr val="bg1"/>
                </a:solidFill>
              </a:rPr>
              <a:t> om smerter</a:t>
            </a:r>
          </a:p>
          <a:p>
            <a:pPr marL="0" indent="0">
              <a:buNone/>
            </a:pPr>
            <a:endParaRPr lang="da-DK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3600" b="1" dirty="0">
                <a:solidFill>
                  <a:schemeClr val="bg1"/>
                </a:solidFill>
              </a:rPr>
              <a:t>… </a:t>
            </a:r>
            <a:r>
              <a:rPr lang="da-DK" sz="5400" b="1" dirty="0">
                <a:solidFill>
                  <a:srgbClr val="F59B00"/>
                </a:solidFill>
              </a:rPr>
              <a:t>afprøvning</a:t>
            </a:r>
            <a:r>
              <a:rPr lang="da-DK" sz="3600" b="1" dirty="0">
                <a:solidFill>
                  <a:schemeClr val="bg1"/>
                </a:solidFill>
              </a:rPr>
              <a:t> af værktøjer</a:t>
            </a:r>
            <a:br>
              <a:rPr lang="da-DK" sz="3600" b="1" dirty="0">
                <a:solidFill>
                  <a:schemeClr val="bg1"/>
                </a:solidFill>
              </a:rPr>
            </a:br>
            <a:r>
              <a:rPr lang="da-DK" sz="3600" b="1" dirty="0">
                <a:solidFill>
                  <a:schemeClr val="bg1"/>
                </a:solidFill>
              </a:rPr>
              <a:t>”Tal om smerter – tag handling sammen”</a:t>
            </a:r>
          </a:p>
          <a:p>
            <a:endParaRPr lang="da-DK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3600" b="1" dirty="0">
                <a:solidFill>
                  <a:schemeClr val="bg1"/>
                </a:solidFill>
              </a:rPr>
              <a:t>… </a:t>
            </a:r>
            <a:r>
              <a:rPr lang="da-DK" sz="5200" b="1" dirty="0">
                <a:solidFill>
                  <a:srgbClr val="F59B00"/>
                </a:solidFill>
              </a:rPr>
              <a:t>inspiration</a:t>
            </a:r>
            <a:r>
              <a:rPr lang="da-DK" sz="3600" b="1" dirty="0">
                <a:solidFill>
                  <a:schemeClr val="bg1"/>
                </a:solidFill>
              </a:rPr>
              <a:t> til, hvordan I taler videre om smerter og forebygger på egen arbejdsplads</a:t>
            </a:r>
          </a:p>
        </p:txBody>
      </p:sp>
    </p:spTree>
    <p:extLst>
      <p:ext uri="{BB962C8B-B14F-4D97-AF65-F5344CB8AC3E}">
        <p14:creationId xmlns:p14="http://schemas.microsoft.com/office/powerpoint/2010/main" val="1609531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tekst, design&#10;&#10;Automatisk genereret beskrivelse">
            <a:extLst>
              <a:ext uri="{FF2B5EF4-FFF2-40B4-BE49-F238E27FC236}">
                <a16:creationId xmlns:a16="http://schemas.microsoft.com/office/drawing/2014/main" id="{2C8CC493-F14A-5E63-3058-43751CBA9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54" y="150631"/>
            <a:ext cx="2694757" cy="4104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03CF84F7-1FB8-6276-7F61-E342592189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1" r="9658"/>
          <a:stretch/>
        </p:blipFill>
        <p:spPr>
          <a:xfrm rot="2705084">
            <a:off x="-80425" y="4188260"/>
            <a:ext cx="3211821" cy="314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lede 3" descr="Et billede, der indeholder tekst, skærmbillede, tegneserie, design&#10;&#10;Automatisk genereret beskrivelse">
            <a:extLst>
              <a:ext uri="{FF2B5EF4-FFF2-40B4-BE49-F238E27FC236}">
                <a16:creationId xmlns:a16="http://schemas.microsoft.com/office/drawing/2014/main" id="{89AEF540-FB9A-A08F-09D5-34CBC8F08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4" y="144699"/>
            <a:ext cx="2883295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lede 5" descr="Et billede, der indeholder tekst, skærmbillede, tøj, design&#10;&#10;Automatisk genereret beskrivelse">
            <a:extLst>
              <a:ext uri="{FF2B5EF4-FFF2-40B4-BE49-F238E27FC236}">
                <a16:creationId xmlns:a16="http://schemas.microsoft.com/office/drawing/2014/main" id="{F841E05B-6EA9-79CE-EF25-17BA48985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14" y="2456445"/>
            <a:ext cx="2974986" cy="416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lede 11" descr="Et billede, der indeholder tekst, skærmbillede, Font/skrifttype, design&#10;&#10;Automatisk genereret beskrivelse">
            <a:extLst>
              <a:ext uri="{FF2B5EF4-FFF2-40B4-BE49-F238E27FC236}">
                <a16:creationId xmlns:a16="http://schemas.microsoft.com/office/drawing/2014/main" id="{AD70FEB1-4744-C12E-B129-AEE6ED43A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481" y="111777"/>
            <a:ext cx="2710957" cy="3401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lede 13" descr="Et billede, der indeholder design&#10;&#10;Automatisk genereret beskrivelse med mellem tillid">
            <a:extLst>
              <a:ext uri="{FF2B5EF4-FFF2-40B4-BE49-F238E27FC236}">
                <a16:creationId xmlns:a16="http://schemas.microsoft.com/office/drawing/2014/main" id="{36A0071F-762B-B49F-4253-AFEC0276B7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34" y="5209581"/>
            <a:ext cx="3600401" cy="1397014"/>
          </a:xfrm>
          <a:prstGeom prst="rect">
            <a:avLst/>
          </a:prstGeom>
        </p:spPr>
      </p:pic>
      <p:pic>
        <p:nvPicPr>
          <p:cNvPr id="16" name="Grafik 15" descr="Stemme med massiv udfyldning">
            <a:extLst>
              <a:ext uri="{FF2B5EF4-FFF2-40B4-BE49-F238E27FC236}">
                <a16:creationId xmlns:a16="http://schemas.microsoft.com/office/drawing/2014/main" id="{011373AE-75EB-B2CB-7E1A-992B6A3F4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04808" y="5578699"/>
            <a:ext cx="914400" cy="914400"/>
          </a:xfrm>
          <a:prstGeom prst="rect">
            <a:avLst/>
          </a:prstGeom>
        </p:spPr>
      </p:pic>
      <p:pic>
        <p:nvPicPr>
          <p:cNvPr id="9" name="Pladsholder til indhold 6">
            <a:extLst>
              <a:ext uri="{FF2B5EF4-FFF2-40B4-BE49-F238E27FC236}">
                <a16:creationId xmlns:a16="http://schemas.microsoft.com/office/drawing/2014/main" id="{280C4EEC-3963-9BA8-8EE6-7778BADEE8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944" t="16485" r="37714" b="6752"/>
          <a:stretch/>
        </p:blipFill>
        <p:spPr>
          <a:xfrm>
            <a:off x="6295665" y="961371"/>
            <a:ext cx="2710957" cy="38579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Billede 9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2FA90BEE-5EA8-6ED9-42FD-23B3B37876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315" y="2853780"/>
            <a:ext cx="2710957" cy="383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5647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>
            <a:extLst>
              <a:ext uri="{FF2B5EF4-FFF2-40B4-BE49-F238E27FC236}">
                <a16:creationId xmlns:a16="http://schemas.microsoft.com/office/drawing/2014/main" id="{1C43437C-D343-BC39-CF31-F2608BA87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4314">
            <a:off x="7871202" y="2136058"/>
            <a:ext cx="4770916" cy="362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B32D9FC4-DBC7-406C-8005-54975D3EC47F}"/>
              </a:ext>
            </a:extLst>
          </p:cNvPr>
          <p:cNvSpPr txBox="1"/>
          <p:nvPr/>
        </p:nvSpPr>
        <p:spPr>
          <a:xfrm>
            <a:off x="1935339" y="1775636"/>
            <a:ext cx="89391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>
                <a:ln>
                  <a:noFill/>
                </a:ln>
                <a:solidFill>
                  <a:srgbClr val="F3900D"/>
                </a:solidFill>
                <a:effectLst/>
                <a:uLnTx/>
                <a:uFillTx/>
                <a:latin typeface="Klavika Bold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www.godtarbejdsmiljo.dk</a:t>
            </a:r>
            <a:r>
              <a:rPr kumimoji="0" lang="da-DK" sz="2400" b="1" i="0" u="none" strike="noStrike" kern="1200" cap="none" spc="0" normalizeH="0" baseline="0" noProof="0">
                <a:ln>
                  <a:noFill/>
                </a:ln>
                <a:solidFill>
                  <a:srgbClr val="F3900D"/>
                </a:solidFill>
                <a:effectLst/>
                <a:uLnTx/>
                <a:uFillTx/>
                <a:latin typeface="Klavika Bold"/>
                <a:ea typeface="+mn-ea"/>
                <a:cs typeface="+mn-cs"/>
              </a:rPr>
              <a:t> og </a:t>
            </a:r>
            <a:r>
              <a:rPr kumimoji="0" lang="da-DK" sz="2400" b="1" i="0" u="none" strike="noStrike" kern="1200" cap="none" spc="0" normalizeH="0" baseline="0" noProof="0">
                <a:ln>
                  <a:noFill/>
                </a:ln>
                <a:solidFill>
                  <a:srgbClr val="F3900D"/>
                </a:solidFill>
                <a:effectLst/>
                <a:uLnTx/>
                <a:uFillTx/>
                <a:latin typeface="Klavika Bold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www.forflyt.dk</a:t>
            </a:r>
            <a:endParaRPr kumimoji="0" lang="da-DK" sz="2400" b="1" i="0" u="none" strike="noStrike" kern="1200" cap="none" spc="0" normalizeH="0" baseline="0" noProof="0">
              <a:ln>
                <a:noFill/>
              </a:ln>
              <a:solidFill>
                <a:srgbClr val="F3900D"/>
              </a:solidFill>
              <a:effectLst/>
              <a:uLnTx/>
              <a:uFillTx/>
              <a:latin typeface="Klavika Bol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0" i="0" u="none" strike="noStrike" kern="1200" cap="none" spc="0" normalizeH="0" baseline="0" noProof="0">
              <a:ln>
                <a:noFill/>
              </a:ln>
              <a:solidFill>
                <a:srgbClr val="F77509"/>
              </a:solidFill>
              <a:effectLst/>
              <a:uLnTx/>
              <a:uFillTx/>
              <a:latin typeface="Klavika Bol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>
                <a:ln>
                  <a:noFill/>
                </a:ln>
                <a:solidFill>
                  <a:srgbClr val="F3900D"/>
                </a:solidFill>
                <a:effectLst/>
                <a:uLnTx/>
                <a:uFillTx/>
                <a:latin typeface="Klavika Bold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Webinarrække: Når kroppen er en del af jobbet</a:t>
            </a:r>
            <a:endParaRPr kumimoji="0" lang="da-DK" sz="2400" b="1" i="0" u="none" strike="noStrike" kern="1200" cap="none" spc="0" normalizeH="0" baseline="0" noProof="0">
              <a:ln>
                <a:noFill/>
              </a:ln>
              <a:solidFill>
                <a:srgbClr val="F3900D"/>
              </a:solidFill>
              <a:effectLst/>
              <a:uLnTx/>
              <a:uFillTx/>
              <a:latin typeface="Klavika Bol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lavika Bold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>
                <a:ln>
                  <a:noFill/>
                </a:ln>
                <a:solidFill>
                  <a:srgbClr val="F3900D"/>
                </a:solidFill>
                <a:effectLst/>
                <a:uLnTx/>
                <a:uFillTx/>
                <a:latin typeface="Klavika Bold"/>
                <a:ea typeface="+mn-ea"/>
                <a:cs typeface="+mn-cs"/>
              </a:rPr>
              <a:t>”Godt arbejdsmiljø” </a:t>
            </a:r>
            <a:r>
              <a:rPr kumimoji="0" lang="da-DK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lavika Bold"/>
                <a:ea typeface="+mn-ea"/>
                <a:cs typeface="+mn-cs"/>
              </a:rPr>
              <a:t>på de social medier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lavika Bold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lavika Bold"/>
                <a:ea typeface="+mn-ea"/>
                <a:cs typeface="+mn-cs"/>
              </a:rPr>
              <a:t>							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EB30DF3-AA08-37A8-7D8B-CED32A71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b="1"/>
              <a:t>Hvis I vil vide (endnu) mere …</a:t>
            </a:r>
          </a:p>
        </p:txBody>
      </p:sp>
      <p:pic>
        <p:nvPicPr>
          <p:cNvPr id="3" name="Billede 2" descr="Et billede, der indeholder person, poserer&#10;&#10;Automatisk genereret beskrivelse">
            <a:extLst>
              <a:ext uri="{FF2B5EF4-FFF2-40B4-BE49-F238E27FC236}">
                <a16:creationId xmlns:a16="http://schemas.microsoft.com/office/drawing/2014/main" id="{0BABBE71-BF4F-46D3-FFD3-CD7DF48572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r="13180"/>
          <a:stretch/>
        </p:blipFill>
        <p:spPr>
          <a:xfrm>
            <a:off x="3173237" y="4251180"/>
            <a:ext cx="1775598" cy="1531918"/>
          </a:xfrm>
          <a:prstGeom prst="rect">
            <a:avLst/>
          </a:prstGeom>
        </p:spPr>
      </p:pic>
      <p:pic>
        <p:nvPicPr>
          <p:cNvPr id="5" name="Billede 4" descr="Et billede, der indeholder person, bærer, stående, gammel&#10;&#10;Automatisk genereret beskrivelse">
            <a:extLst>
              <a:ext uri="{FF2B5EF4-FFF2-40B4-BE49-F238E27FC236}">
                <a16:creationId xmlns:a16="http://schemas.microsoft.com/office/drawing/2014/main" id="{CFEE9820-C185-3D04-153B-FF6684B0F6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76" y="4195672"/>
            <a:ext cx="2379900" cy="1587426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53FFA06B-FA40-0750-49CF-C42E64B4DD6A}"/>
              </a:ext>
            </a:extLst>
          </p:cNvPr>
          <p:cNvSpPr txBox="1"/>
          <p:nvPr/>
        </p:nvSpPr>
        <p:spPr>
          <a:xfrm>
            <a:off x="1440493" y="5789194"/>
            <a:ext cx="2188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lavika Light"/>
                <a:ea typeface="+mn-ea"/>
                <a:cs typeface="+mn-cs"/>
              </a:rPr>
              <a:t>Trine Juel Billum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DC063C1-5917-76EC-59EB-4D30877B0E9C}"/>
              </a:ext>
            </a:extLst>
          </p:cNvPr>
          <p:cNvSpPr txBox="1"/>
          <p:nvPr/>
        </p:nvSpPr>
        <p:spPr>
          <a:xfrm>
            <a:off x="3371870" y="5783098"/>
            <a:ext cx="2548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lavika Light"/>
                <a:ea typeface="+mn-ea"/>
                <a:cs typeface="+mn-cs"/>
              </a:rPr>
              <a:t>Susanne Nilherd Halle</a:t>
            </a:r>
          </a:p>
        </p:txBody>
      </p:sp>
      <p:sp>
        <p:nvSpPr>
          <p:cNvPr id="11" name="Pil: højre 10">
            <a:extLst>
              <a:ext uri="{FF2B5EF4-FFF2-40B4-BE49-F238E27FC236}">
                <a16:creationId xmlns:a16="http://schemas.microsoft.com/office/drawing/2014/main" id="{6E8F1422-A819-C20A-06DE-7FA4FAAED94E}"/>
              </a:ext>
            </a:extLst>
          </p:cNvPr>
          <p:cNvSpPr/>
          <p:nvPr/>
        </p:nvSpPr>
        <p:spPr>
          <a:xfrm>
            <a:off x="1300894" y="1851211"/>
            <a:ext cx="603315" cy="282804"/>
          </a:xfrm>
          <a:prstGeom prst="rightArrow">
            <a:avLst/>
          </a:prstGeom>
          <a:solidFill>
            <a:srgbClr val="F3900D"/>
          </a:solidFill>
          <a:ln>
            <a:solidFill>
              <a:srgbClr val="F390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lavika Light"/>
              <a:ea typeface="+mn-ea"/>
              <a:cs typeface="+mn-cs"/>
            </a:endParaRPr>
          </a:p>
        </p:txBody>
      </p:sp>
      <p:sp>
        <p:nvSpPr>
          <p:cNvPr id="12" name="Pil: højre 11">
            <a:extLst>
              <a:ext uri="{FF2B5EF4-FFF2-40B4-BE49-F238E27FC236}">
                <a16:creationId xmlns:a16="http://schemas.microsoft.com/office/drawing/2014/main" id="{2A7DACFC-338C-7693-3F47-673828BB52F4}"/>
              </a:ext>
            </a:extLst>
          </p:cNvPr>
          <p:cNvSpPr/>
          <p:nvPr/>
        </p:nvSpPr>
        <p:spPr>
          <a:xfrm>
            <a:off x="1329820" y="2753371"/>
            <a:ext cx="603315" cy="282804"/>
          </a:xfrm>
          <a:prstGeom prst="rightArrow">
            <a:avLst/>
          </a:prstGeom>
          <a:solidFill>
            <a:srgbClr val="F3900D"/>
          </a:solidFill>
          <a:ln>
            <a:solidFill>
              <a:srgbClr val="F390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lavika Light"/>
              <a:ea typeface="+mn-ea"/>
              <a:cs typeface="+mn-cs"/>
            </a:endParaRPr>
          </a:p>
        </p:txBody>
      </p:sp>
      <p:sp>
        <p:nvSpPr>
          <p:cNvPr id="13" name="Pil: højre 12">
            <a:extLst>
              <a:ext uri="{FF2B5EF4-FFF2-40B4-BE49-F238E27FC236}">
                <a16:creationId xmlns:a16="http://schemas.microsoft.com/office/drawing/2014/main" id="{EE463E57-1C0A-9029-6CE6-0C4431B1A7FD}"/>
              </a:ext>
            </a:extLst>
          </p:cNvPr>
          <p:cNvSpPr/>
          <p:nvPr/>
        </p:nvSpPr>
        <p:spPr>
          <a:xfrm>
            <a:off x="1319751" y="3586528"/>
            <a:ext cx="603315" cy="282804"/>
          </a:xfrm>
          <a:prstGeom prst="rightArrow">
            <a:avLst/>
          </a:prstGeom>
          <a:solidFill>
            <a:srgbClr val="F3900D"/>
          </a:solidFill>
          <a:ln>
            <a:solidFill>
              <a:srgbClr val="F390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lavik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469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5BF68-3DF9-35D5-729C-BB940A882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410" y="655057"/>
            <a:ext cx="10515600" cy="642717"/>
          </a:xfrm>
        </p:spPr>
        <p:txBody>
          <a:bodyPr>
            <a:noAutofit/>
          </a:bodyPr>
          <a:lstStyle/>
          <a:p>
            <a:r>
              <a:rPr lang="da-DK" sz="4800" b="1" dirty="0">
                <a:latin typeface="Klavika Light" panose="020B0506040000020004" pitchFamily="34" charset="0"/>
              </a:rPr>
              <a:t>Hils på hinanden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9B7F83-B642-C2FC-8369-FC8555A96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411" y="1498601"/>
            <a:ext cx="10515599" cy="5100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 dirty="0">
                <a:latin typeface="Klavika Light" panose="020B0506040000020004" pitchFamily="34" charset="0"/>
              </a:rPr>
              <a:t>Ved bordet på skift …</a:t>
            </a:r>
          </a:p>
          <a:p>
            <a:pPr marL="0" indent="0">
              <a:buNone/>
            </a:pPr>
            <a:endParaRPr lang="da-DK" b="1" dirty="0">
              <a:latin typeface="Klavika Light" panose="020B0506040000020004" pitchFamily="34" charset="0"/>
            </a:endParaRPr>
          </a:p>
          <a:p>
            <a:pPr marL="0" indent="0">
              <a:buNone/>
            </a:pPr>
            <a:endParaRPr lang="da-DK" b="1" dirty="0">
              <a:latin typeface="Klavika Light" panose="020B0506040000020004" pitchFamily="34" charset="0"/>
            </a:endParaRPr>
          </a:p>
          <a:p>
            <a:pPr marL="0" indent="0">
              <a:buNone/>
            </a:pPr>
            <a:r>
              <a:rPr lang="da-DK" sz="3600" b="1" i="1" dirty="0">
                <a:latin typeface="Klavika Light" panose="020B0506040000020004" pitchFamily="34" charset="0"/>
              </a:rPr>
              <a:t>Hvad hedder du?</a:t>
            </a:r>
          </a:p>
          <a:p>
            <a:pPr marL="0" indent="0">
              <a:buNone/>
            </a:pPr>
            <a:r>
              <a:rPr lang="da-DK" sz="3600" b="1" i="1" dirty="0">
                <a:latin typeface="Klavika Light" panose="020B0506040000020004" pitchFamily="34" charset="0"/>
              </a:rPr>
              <a:t>Hvilken arbejdsplads kommer du fra?</a:t>
            </a:r>
          </a:p>
          <a:p>
            <a:pPr marL="0" indent="0">
              <a:buNone/>
            </a:pPr>
            <a:r>
              <a:rPr lang="da-DK" sz="3600" b="1" i="1" dirty="0">
                <a:latin typeface="Klavika Light" panose="020B0506040000020004" pitchFamily="34" charset="0"/>
              </a:rPr>
              <a:t>Hvad er du særligt nysgerrig på her i dag?</a:t>
            </a:r>
          </a:p>
        </p:txBody>
      </p:sp>
    </p:spTree>
    <p:extLst>
      <p:ext uri="{BB962C8B-B14F-4D97-AF65-F5344CB8AC3E}">
        <p14:creationId xmlns:p14="http://schemas.microsoft.com/office/powerpoint/2010/main" val="2522444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BE9900-27EC-66A1-F870-8EDAD2C5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Smerter håndterer vi bedst i fællesskab</a:t>
            </a:r>
          </a:p>
        </p:txBody>
      </p:sp>
      <p:pic>
        <p:nvPicPr>
          <p:cNvPr id="4" name="Onlinemedier 3" title="Tal om smerter - tag handling sammen: &quot;Smerter håndterer vi bedst i fællesskab&quot; (MED UNDERTEKSTER)">
            <a:hlinkClick r:id="" action="ppaction://media"/>
            <a:extLst>
              <a:ext uri="{FF2B5EF4-FFF2-40B4-BE49-F238E27FC236}">
                <a16:creationId xmlns:a16="http://schemas.microsoft.com/office/drawing/2014/main" id="{31919F2D-CE49-0DA5-BC0E-CDD5DB9A30A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91607" y="1187450"/>
            <a:ext cx="8831263" cy="498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tekst, design&#10;&#10;Automatisk genereret beskrivelse">
            <a:extLst>
              <a:ext uri="{FF2B5EF4-FFF2-40B4-BE49-F238E27FC236}">
                <a16:creationId xmlns:a16="http://schemas.microsoft.com/office/drawing/2014/main" id="{2C8CC493-F14A-5E63-3058-43751CBA9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554" y="150631"/>
            <a:ext cx="2694757" cy="4104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03CF84F7-1FB8-6276-7F61-E342592189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1" r="9658"/>
          <a:stretch/>
        </p:blipFill>
        <p:spPr>
          <a:xfrm rot="2705084">
            <a:off x="-80425" y="4188260"/>
            <a:ext cx="3211821" cy="314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lede 3" descr="Et billede, der indeholder tekst, skærmbillede, tegneserie, design&#10;&#10;Automatisk genereret beskrivelse">
            <a:extLst>
              <a:ext uri="{FF2B5EF4-FFF2-40B4-BE49-F238E27FC236}">
                <a16:creationId xmlns:a16="http://schemas.microsoft.com/office/drawing/2014/main" id="{89AEF540-FB9A-A08F-09D5-34CBC8F08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4" y="144699"/>
            <a:ext cx="2883295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lede 5" descr="Et billede, der indeholder tekst, skærmbillede, tøj, design&#10;&#10;Automatisk genereret beskrivelse">
            <a:extLst>
              <a:ext uri="{FF2B5EF4-FFF2-40B4-BE49-F238E27FC236}">
                <a16:creationId xmlns:a16="http://schemas.microsoft.com/office/drawing/2014/main" id="{F841E05B-6EA9-79CE-EF25-17BA48985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14" y="2456445"/>
            <a:ext cx="2974986" cy="416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lede 11" descr="Et billede, der indeholder tekst, skærmbillede, Font/skrifttype, design&#10;&#10;Automatisk genereret beskrivelse">
            <a:extLst>
              <a:ext uri="{FF2B5EF4-FFF2-40B4-BE49-F238E27FC236}">
                <a16:creationId xmlns:a16="http://schemas.microsoft.com/office/drawing/2014/main" id="{AD70FEB1-4744-C12E-B129-AEE6ED43A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481" y="111777"/>
            <a:ext cx="2710957" cy="3401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lede 13" descr="Et billede, der indeholder design&#10;&#10;Automatisk genereret beskrivelse med mellem tillid">
            <a:extLst>
              <a:ext uri="{FF2B5EF4-FFF2-40B4-BE49-F238E27FC236}">
                <a16:creationId xmlns:a16="http://schemas.microsoft.com/office/drawing/2014/main" id="{36A0071F-762B-B49F-4253-AFEC0276B7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34" y="5209581"/>
            <a:ext cx="3600401" cy="1397014"/>
          </a:xfrm>
          <a:prstGeom prst="rect">
            <a:avLst/>
          </a:prstGeom>
        </p:spPr>
      </p:pic>
      <p:pic>
        <p:nvPicPr>
          <p:cNvPr id="16" name="Grafik 15" descr="Stemme med massiv udfyldning">
            <a:extLst>
              <a:ext uri="{FF2B5EF4-FFF2-40B4-BE49-F238E27FC236}">
                <a16:creationId xmlns:a16="http://schemas.microsoft.com/office/drawing/2014/main" id="{011373AE-75EB-B2CB-7E1A-992B6A3F4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04808" y="5578699"/>
            <a:ext cx="914400" cy="914400"/>
          </a:xfrm>
          <a:prstGeom prst="rect">
            <a:avLst/>
          </a:prstGeom>
        </p:spPr>
      </p:pic>
      <p:pic>
        <p:nvPicPr>
          <p:cNvPr id="9" name="Pladsholder til indhold 6">
            <a:extLst>
              <a:ext uri="{FF2B5EF4-FFF2-40B4-BE49-F238E27FC236}">
                <a16:creationId xmlns:a16="http://schemas.microsoft.com/office/drawing/2014/main" id="{280C4EEC-3963-9BA8-8EE6-7778BADEE8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944" t="16485" r="37714" b="6752"/>
          <a:stretch/>
        </p:blipFill>
        <p:spPr>
          <a:xfrm>
            <a:off x="6295665" y="961371"/>
            <a:ext cx="2710957" cy="385791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Billede 9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2FA90BEE-5EA8-6ED9-42FD-23B3B37876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315" y="2853780"/>
            <a:ext cx="2710957" cy="383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895A185-020E-D59E-2F2F-2D5A184A7E6E}"/>
              </a:ext>
            </a:extLst>
          </p:cNvPr>
          <p:cNvSpPr/>
          <p:nvPr/>
        </p:nvSpPr>
        <p:spPr>
          <a:xfrm>
            <a:off x="3547554" y="76714"/>
            <a:ext cx="3630207" cy="2602375"/>
          </a:xfrm>
          <a:prstGeom prst="ellipse">
            <a:avLst/>
          </a:prstGeom>
          <a:noFill/>
          <a:ln w="57150">
            <a:solidFill>
              <a:srgbClr val="F59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31CFB8-CD4F-E7E6-DBFA-A923668D8FD4}"/>
              </a:ext>
            </a:extLst>
          </p:cNvPr>
          <p:cNvSpPr/>
          <p:nvPr/>
        </p:nvSpPr>
        <p:spPr>
          <a:xfrm>
            <a:off x="5773891" y="2650485"/>
            <a:ext cx="3630207" cy="2602375"/>
          </a:xfrm>
          <a:prstGeom prst="ellipse">
            <a:avLst/>
          </a:prstGeom>
          <a:noFill/>
          <a:ln w="57150">
            <a:solidFill>
              <a:srgbClr val="F59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1DA2525-644A-1509-1D84-1B08FAA76100}"/>
              </a:ext>
            </a:extLst>
          </p:cNvPr>
          <p:cNvSpPr/>
          <p:nvPr/>
        </p:nvSpPr>
        <p:spPr>
          <a:xfrm>
            <a:off x="-204701" y="4171540"/>
            <a:ext cx="3630207" cy="2602375"/>
          </a:xfrm>
          <a:prstGeom prst="ellipse">
            <a:avLst/>
          </a:prstGeom>
          <a:noFill/>
          <a:ln w="57150">
            <a:solidFill>
              <a:srgbClr val="F59B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31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F81C74-3109-1A7F-8BFF-CD084F3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Hvorfor handle på smerter?</a:t>
            </a:r>
          </a:p>
        </p:txBody>
      </p:sp>
      <p:pic>
        <p:nvPicPr>
          <p:cNvPr id="4" name="Onlinemedier 3" title="Tal om smerter - tag handling sammen: &quot;Hvorfor handle på smerte?&quot; (MED UNDERTEKSTER)">
            <a:hlinkClick r:id="" action="ppaction://media"/>
            <a:extLst>
              <a:ext uri="{FF2B5EF4-FFF2-40B4-BE49-F238E27FC236}">
                <a16:creationId xmlns:a16="http://schemas.microsoft.com/office/drawing/2014/main" id="{705AF6C2-1403-5D54-7895-4A9ABFB30F4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79575" y="1187450"/>
            <a:ext cx="8831263" cy="498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4377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56CEC649-6893-FCDE-A441-563FB643D6B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520575" y="201130"/>
            <a:ext cx="9449925" cy="6083801"/>
          </a:xfr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3CC2CF0-A02D-737A-8248-183E31234EF2}"/>
              </a:ext>
            </a:extLst>
          </p:cNvPr>
          <p:cNvSpPr txBox="1"/>
          <p:nvPr/>
        </p:nvSpPr>
        <p:spPr>
          <a:xfrm>
            <a:off x="8268715" y="6398731"/>
            <a:ext cx="3923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EB5A0A"/>
                </a:solidFill>
                <a:latin typeface="Klavika Light" panose="020B0506040000020004" pitchFamily="34" charset="0"/>
                <a:ea typeface="Kigelia Light" panose="020B0303020202020203" pitchFamily="34" charset="0"/>
                <a:cs typeface="Kigelia Light" panose="020B0303020202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Film om smerter (godtarbejdsmiljo.dk)</a:t>
            </a:r>
            <a:endParaRPr lang="da-DK" dirty="0">
              <a:solidFill>
                <a:srgbClr val="EB5A0A"/>
              </a:solidFill>
              <a:latin typeface="Klavika Light" panose="020B0506040000020004" pitchFamily="34" charset="0"/>
              <a:ea typeface="Kigelia Light" panose="020B0303020202020203" pitchFamily="34" charset="0"/>
              <a:cs typeface="Kigelia Light" panose="020B030302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919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18322" y="257081"/>
            <a:ext cx="10515600" cy="602671"/>
          </a:xfrm>
        </p:spPr>
        <p:txBody>
          <a:bodyPr>
            <a:normAutofit fontScale="90000"/>
          </a:bodyPr>
          <a:lstStyle/>
          <a:p>
            <a:r>
              <a:rPr lang="da-DK" b="1" dirty="0">
                <a:latin typeface="+mn-lt"/>
              </a:rPr>
              <a:t>Om smerter og baggrund for materialerne</a:t>
            </a:r>
          </a:p>
        </p:txBody>
      </p:sp>
      <p:pic>
        <p:nvPicPr>
          <p:cNvPr id="4" name="Picture 2" descr="Sygdomsbyrden i Danmark - Sundhedsstyrelsen">
            <a:extLst>
              <a:ext uri="{FF2B5EF4-FFF2-40B4-BE49-F238E27FC236}">
                <a16:creationId xmlns:a16="http://schemas.microsoft.com/office/drawing/2014/main" id="{3990988F-D26A-766F-1CAA-4F0997F6B60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89088"/>
            <a:ext cx="2773363" cy="393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9">
            <a:extLst>
              <a:ext uri="{FF2B5EF4-FFF2-40B4-BE49-F238E27FC236}">
                <a16:creationId xmlns:a16="http://schemas.microsoft.com/office/drawing/2014/main" id="{59A2C731-E80D-A286-78B7-29858ADAA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538" y="4464962"/>
            <a:ext cx="2558877" cy="17399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Avliv myter om kroniske smerter | Operate">
            <a:extLst>
              <a:ext uri="{FF2B5EF4-FFF2-40B4-BE49-F238E27FC236}">
                <a16:creationId xmlns:a16="http://schemas.microsoft.com/office/drawing/2014/main" id="{7F77454C-051A-93E0-4F0E-17EC1DAF74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4183" y="2006035"/>
            <a:ext cx="2175130" cy="21751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FE2B2579-A498-5F27-FF67-AA52827AB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887" y="1143549"/>
            <a:ext cx="6729247" cy="5306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EDD04BBB-4462-69F8-CEB5-DC5D9C0DDEC6}"/>
              </a:ext>
            </a:extLst>
          </p:cNvPr>
          <p:cNvSpPr txBox="1"/>
          <p:nvPr/>
        </p:nvSpPr>
        <p:spPr>
          <a:xfrm>
            <a:off x="8898903" y="6488668"/>
            <a:ext cx="378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hlinkClick r:id="rId7"/>
              </a:rPr>
              <a:t>Vejledning (godtarbejdsmiljo.dk)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8059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7" descr="Et billede, der indeholder tekst, skærmbillede, cirkel, diagram&#10;&#10;Automatisk genereret beskrivelse">
            <a:extLst>
              <a:ext uri="{FF2B5EF4-FFF2-40B4-BE49-F238E27FC236}">
                <a16:creationId xmlns:a16="http://schemas.microsoft.com/office/drawing/2014/main" id="{2FE478C3-A09B-FFC6-B261-9254A1FE41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42" y="320356"/>
            <a:ext cx="7228115" cy="6704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876803"/>
      </p:ext>
    </p:extLst>
  </p:cSld>
  <p:clrMapOvr>
    <a:masterClrMapping/>
  </p:clrMapOvr>
</p:sld>
</file>

<file path=ppt/theme/theme1.xml><?xml version="1.0" encoding="utf-8"?>
<a:theme xmlns:a="http://schemas.openxmlformats.org/drawingml/2006/main" name="Brugerdefinere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2" id="{A84EE1C7-FC35-4004-83CB-913762A06A81}" vid="{67FEA6FB-C2C6-47A2-8E28-472E6393B1F4}"/>
    </a:ext>
  </a:extLst>
</a:theme>
</file>

<file path=ppt/theme/theme2.xml><?xml version="1.0" encoding="utf-8"?>
<a:theme xmlns:a="http://schemas.openxmlformats.org/drawingml/2006/main" name="1_Custom Design">
  <a:themeElements>
    <a:clrScheme name="Brugerdefineret 3">
      <a:dk1>
        <a:srgbClr val="000000"/>
      </a:dk1>
      <a:lt1>
        <a:srgbClr val="FFFFFF"/>
      </a:lt1>
      <a:dk2>
        <a:srgbClr val="3C6E87"/>
      </a:dk2>
      <a:lt2>
        <a:srgbClr val="F2F2F2"/>
      </a:lt2>
      <a:accent1>
        <a:srgbClr val="3C6E87"/>
      </a:accent1>
      <a:accent2>
        <a:srgbClr val="01A0A4"/>
      </a:accent2>
      <a:accent3>
        <a:srgbClr val="96C31E"/>
      </a:accent3>
      <a:accent4>
        <a:srgbClr val="95CDDC"/>
      </a:accent4>
      <a:accent5>
        <a:srgbClr val="D3D2BE"/>
      </a:accent5>
      <a:accent6>
        <a:srgbClr val="FFE264"/>
      </a:accent6>
      <a:hlink>
        <a:srgbClr val="EB5A0B"/>
      </a:hlink>
      <a:folHlink>
        <a:srgbClr val="F59B00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2" id="{A84EE1C7-FC35-4004-83CB-913762A06A81}" vid="{B048C622-9473-418D-BF9E-6443ED6174F1}"/>
    </a:ext>
  </a:extLst>
</a:theme>
</file>

<file path=ppt/theme/theme3.xml><?xml version="1.0" encoding="utf-8"?>
<a:theme xmlns:a="http://schemas.openxmlformats.org/drawingml/2006/main" name="2_Custom Design">
  <a:themeElements>
    <a:clrScheme name="Besøgsteam farvepalette">
      <a:dk1>
        <a:sysClr val="windowText" lastClr="000000"/>
      </a:dk1>
      <a:lt1>
        <a:sysClr val="window" lastClr="FFFFFF"/>
      </a:lt1>
      <a:dk2>
        <a:srgbClr val="3C6E87"/>
      </a:dk2>
      <a:lt2>
        <a:srgbClr val="F2F2F2"/>
      </a:lt2>
      <a:accent1>
        <a:srgbClr val="3C6E87"/>
      </a:accent1>
      <a:accent2>
        <a:srgbClr val="01A0A4"/>
      </a:accent2>
      <a:accent3>
        <a:srgbClr val="96C31E"/>
      </a:accent3>
      <a:accent4>
        <a:srgbClr val="95CDDC"/>
      </a:accent4>
      <a:accent5>
        <a:srgbClr val="D3D2BE"/>
      </a:accent5>
      <a:accent6>
        <a:srgbClr val="FFE264"/>
      </a:accent6>
      <a:hlink>
        <a:srgbClr val="EB5A0B"/>
      </a:hlink>
      <a:folHlink>
        <a:srgbClr val="F59B00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2" id="{A84EE1C7-FC35-4004-83CB-913762A06A81}" vid="{8B406DCB-02FC-49D1-ACB7-6116A59A6BB1}"/>
    </a:ext>
  </a:extLst>
</a:theme>
</file>

<file path=ppt/theme/theme4.xml><?xml version="1.0" encoding="utf-8"?>
<a:theme xmlns:a="http://schemas.openxmlformats.org/drawingml/2006/main" name="3_Custom Design">
  <a:themeElements>
    <a:clrScheme name="Besøgsteam farvepalette">
      <a:dk1>
        <a:sysClr val="windowText" lastClr="000000"/>
      </a:dk1>
      <a:lt1>
        <a:sysClr val="window" lastClr="FFFFFF"/>
      </a:lt1>
      <a:dk2>
        <a:srgbClr val="3C6E87"/>
      </a:dk2>
      <a:lt2>
        <a:srgbClr val="F2F2F2"/>
      </a:lt2>
      <a:accent1>
        <a:srgbClr val="3C6E87"/>
      </a:accent1>
      <a:accent2>
        <a:srgbClr val="01A0A4"/>
      </a:accent2>
      <a:accent3>
        <a:srgbClr val="96C31E"/>
      </a:accent3>
      <a:accent4>
        <a:srgbClr val="95CDDC"/>
      </a:accent4>
      <a:accent5>
        <a:srgbClr val="D3D2BE"/>
      </a:accent5>
      <a:accent6>
        <a:srgbClr val="FFE264"/>
      </a:accent6>
      <a:hlink>
        <a:srgbClr val="EB5A0B"/>
      </a:hlink>
      <a:folHlink>
        <a:srgbClr val="F59B00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2" id="{A84EE1C7-FC35-4004-83CB-913762A06A81}" vid="{B053601D-7C89-42D6-B14C-400AA88CB3DB}"/>
    </a:ext>
  </a:extLst>
</a:theme>
</file>

<file path=ppt/theme/theme5.xml><?xml version="1.0" encoding="utf-8"?>
<a:theme xmlns:a="http://schemas.openxmlformats.org/drawingml/2006/main" name="Custom Design">
  <a:themeElements>
    <a:clrScheme name="Besøgsteam farvepalette">
      <a:dk1>
        <a:sysClr val="windowText" lastClr="000000"/>
      </a:dk1>
      <a:lt1>
        <a:sysClr val="window" lastClr="FFFFFF"/>
      </a:lt1>
      <a:dk2>
        <a:srgbClr val="3C6E87"/>
      </a:dk2>
      <a:lt2>
        <a:srgbClr val="F2F2F2"/>
      </a:lt2>
      <a:accent1>
        <a:srgbClr val="3C6E87"/>
      </a:accent1>
      <a:accent2>
        <a:srgbClr val="01A0A4"/>
      </a:accent2>
      <a:accent3>
        <a:srgbClr val="96C31E"/>
      </a:accent3>
      <a:accent4>
        <a:srgbClr val="95CDDC"/>
      </a:accent4>
      <a:accent5>
        <a:srgbClr val="D3D2BE"/>
      </a:accent5>
      <a:accent6>
        <a:srgbClr val="FFE264"/>
      </a:accent6>
      <a:hlink>
        <a:srgbClr val="EB5A0B"/>
      </a:hlink>
      <a:folHlink>
        <a:srgbClr val="F59B00"/>
      </a:folHlink>
    </a:clrScheme>
    <a:fontScheme name="Besøgsteam font">
      <a:majorFont>
        <a:latin typeface="Klavika Bold"/>
        <a:ea typeface=""/>
        <a:cs typeface=""/>
      </a:majorFont>
      <a:minorFont>
        <a:latin typeface="Klavik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2" id="{A84EE1C7-FC35-4004-83CB-913762A06A81}" vid="{4E793B52-A962-4F08-A552-521F2B744105}"/>
    </a:ext>
  </a:extLst>
</a:theme>
</file>

<file path=ppt/theme/theme6.xml><?xml version="1.0" encoding="utf-8"?>
<a:theme xmlns:a="http://schemas.openxmlformats.org/drawingml/2006/main" name="Custom Design">
  <a:themeElements>
    <a:clrScheme name="Besøgsteam farvepalette">
      <a:dk1>
        <a:sysClr val="windowText" lastClr="000000"/>
      </a:dk1>
      <a:lt1>
        <a:sysClr val="window" lastClr="FFFFFF"/>
      </a:lt1>
      <a:dk2>
        <a:srgbClr val="3C6E87"/>
      </a:dk2>
      <a:lt2>
        <a:srgbClr val="F2F2F2"/>
      </a:lt2>
      <a:accent1>
        <a:srgbClr val="3C6E87"/>
      </a:accent1>
      <a:accent2>
        <a:srgbClr val="01A0A4"/>
      </a:accent2>
      <a:accent3>
        <a:srgbClr val="96C31E"/>
      </a:accent3>
      <a:accent4>
        <a:srgbClr val="95CDDC"/>
      </a:accent4>
      <a:accent5>
        <a:srgbClr val="D3D2BE"/>
      </a:accent5>
      <a:accent6>
        <a:srgbClr val="FFE264"/>
      </a:accent6>
      <a:hlink>
        <a:srgbClr val="EB5A0B"/>
      </a:hlink>
      <a:folHlink>
        <a:srgbClr val="F59B00"/>
      </a:folHlink>
    </a:clrScheme>
    <a:fontScheme name="Besøgsteam font">
      <a:majorFont>
        <a:latin typeface="Klavika Bold"/>
        <a:ea typeface=""/>
        <a:cs typeface=""/>
      </a:majorFont>
      <a:minorFont>
        <a:latin typeface="Klavik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søgsteam-skabelon-igang" id="{FC3E6762-C633-44E1-B67B-4D707A076FAF}" vid="{BC0566FF-17A3-45D6-B01F-A340A589DC61}"/>
    </a:ext>
  </a:extLst>
</a:theme>
</file>

<file path=ppt/theme/theme7.xml><?xml version="1.0" encoding="utf-8"?>
<a:theme xmlns:a="http://schemas.openxmlformats.org/drawingml/2006/main" name="4_Custom Design">
  <a:themeElements>
    <a:clrScheme name="Besøgsteam farvepalette">
      <a:dk1>
        <a:sysClr val="windowText" lastClr="000000"/>
      </a:dk1>
      <a:lt1>
        <a:sysClr val="window" lastClr="FFFFFF"/>
      </a:lt1>
      <a:dk2>
        <a:srgbClr val="3C6E87"/>
      </a:dk2>
      <a:lt2>
        <a:srgbClr val="F2F2F2"/>
      </a:lt2>
      <a:accent1>
        <a:srgbClr val="3C6E87"/>
      </a:accent1>
      <a:accent2>
        <a:srgbClr val="01A0A4"/>
      </a:accent2>
      <a:accent3>
        <a:srgbClr val="96C31E"/>
      </a:accent3>
      <a:accent4>
        <a:srgbClr val="95CDDC"/>
      </a:accent4>
      <a:accent5>
        <a:srgbClr val="D3D2BE"/>
      </a:accent5>
      <a:accent6>
        <a:srgbClr val="FFE264"/>
      </a:accent6>
      <a:hlink>
        <a:srgbClr val="EB5A0B"/>
      </a:hlink>
      <a:folHlink>
        <a:srgbClr val="F59B00"/>
      </a:folHlink>
    </a:clrScheme>
    <a:fontScheme name="Besøgsteam font">
      <a:majorFont>
        <a:latin typeface="Klavika Bold"/>
        <a:ea typeface=""/>
        <a:cs typeface=""/>
      </a:majorFont>
      <a:minorFont>
        <a:latin typeface="Klavik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søgsteam-skabelon-igang" id="{FC3E6762-C633-44E1-B67B-4D707A076FAF}" vid="{BC0566FF-17A3-45D6-B01F-A340A589DC61}"/>
    </a:ext>
  </a:extLst>
</a:theme>
</file>

<file path=ppt/theme/theme8.xml><?xml version="1.0" encoding="utf-8"?>
<a:theme xmlns:a="http://schemas.openxmlformats.org/drawingml/2006/main" name="Office-tema">
  <a:themeElements>
    <a:clrScheme name="Besøgsteam farvepalette">
      <a:dk1>
        <a:sysClr val="windowText" lastClr="000000"/>
      </a:dk1>
      <a:lt1>
        <a:sysClr val="window" lastClr="FFFFFF"/>
      </a:lt1>
      <a:dk2>
        <a:srgbClr val="3C6E87"/>
      </a:dk2>
      <a:lt2>
        <a:srgbClr val="F2F2F2"/>
      </a:lt2>
      <a:accent1>
        <a:srgbClr val="3C6E87"/>
      </a:accent1>
      <a:accent2>
        <a:srgbClr val="01A0A4"/>
      </a:accent2>
      <a:accent3>
        <a:srgbClr val="96C31E"/>
      </a:accent3>
      <a:accent4>
        <a:srgbClr val="95CDDC"/>
      </a:accent4>
      <a:accent5>
        <a:srgbClr val="D3D2BE"/>
      </a:accent5>
      <a:accent6>
        <a:srgbClr val="FFE264"/>
      </a:accent6>
      <a:hlink>
        <a:srgbClr val="EB5A0B"/>
      </a:hlink>
      <a:folHlink>
        <a:srgbClr val="F59B00"/>
      </a:folHlink>
    </a:clrScheme>
    <a:fontScheme name="Besøgsteam font">
      <a:majorFont>
        <a:latin typeface="Klavika Bold"/>
        <a:ea typeface=""/>
        <a:cs typeface=""/>
      </a:majorFont>
      <a:minorFont>
        <a:latin typeface="Klavik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søgsteam-skabelon-igang" id="{FC3E6762-C633-44E1-B67B-4D707A076FAF}" vid="{1B64225C-0922-42A2-A3D5-7068E100909B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D202172A6954408F5BE23ABD884B73" ma:contentTypeVersion="15" ma:contentTypeDescription="Create a new document." ma:contentTypeScope="" ma:versionID="7372c7239d53ce71466a54d0ab6d4053">
  <xsd:schema xmlns:xsd="http://www.w3.org/2001/XMLSchema" xmlns:xs="http://www.w3.org/2001/XMLSchema" xmlns:p="http://schemas.microsoft.com/office/2006/metadata/properties" xmlns:ns2="92ecdea6-df05-4245-ad13-a4e077775315" xmlns:ns3="f614753d-56ab-4c42-bab7-4ccb035b48f7" targetNamespace="http://schemas.microsoft.com/office/2006/metadata/properties" ma:root="true" ma:fieldsID="a76153524ab560bd6eea011db89004aa" ns2:_="" ns3:_="">
    <xsd:import namespace="92ecdea6-df05-4245-ad13-a4e077775315"/>
    <xsd:import namespace="f614753d-56ab-4c42-bab7-4ccb035b48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ecdea6-df05-4245-ad13-a4e0777753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059fb8e-7674-4007-8b0c-c8fa4fecaf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4753d-56ab-4c42-bab7-4ccb035b48f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3d46600-f5e4-4530-b8c3-cef917336838}" ma:internalName="TaxCatchAll" ma:showField="CatchAllData" ma:web="f614753d-56ab-4c42-bab7-4ccb035b48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14753d-56ab-4c42-bab7-4ccb035b48f7" xsi:nil="true"/>
    <lcf76f155ced4ddcb4097134ff3c332f xmlns="92ecdea6-df05-4245-ad13-a4e07777531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0E6F73-D993-427C-8733-69F0DB14E1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C37D7F-5A46-40A8-9C10-EEED14AC95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ecdea6-df05-4245-ad13-a4e077775315"/>
    <ds:schemaRef ds:uri="f614753d-56ab-4c42-bab7-4ccb035b48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1C8A91-6C9F-47A2-9AA2-CF8DFE72F086}">
  <ds:schemaRefs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f614753d-56ab-4c42-bab7-4ccb035b48f7"/>
    <ds:schemaRef ds:uri="http://schemas.microsoft.com/office/2006/metadata/properties"/>
    <ds:schemaRef ds:uri="http://schemas.microsoft.com/office/infopath/2007/PartnerControls"/>
    <ds:schemaRef ds:uri="92ecdea6-df05-4245-ad13-a4e077775315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 Skabelon_standard_BT_New</Template>
  <TotalTime>0</TotalTime>
  <Words>301</Words>
  <Application>Microsoft Office PowerPoint</Application>
  <PresentationFormat>Widescreen</PresentationFormat>
  <Paragraphs>63</Paragraphs>
  <Slides>21</Slides>
  <Notes>17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8</vt:i4>
      </vt:variant>
      <vt:variant>
        <vt:lpstr>Slidetitler</vt:lpstr>
      </vt:variant>
      <vt:variant>
        <vt:i4>21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KBH Tekst</vt:lpstr>
      <vt:lpstr>Klavika Bold</vt:lpstr>
      <vt:lpstr>Klavika Light</vt:lpstr>
      <vt:lpstr>Klavika Medium</vt:lpstr>
      <vt:lpstr>Wingdings</vt:lpstr>
      <vt:lpstr>Brugerdefineret design</vt:lpstr>
      <vt:lpstr>1_Custom Design</vt:lpstr>
      <vt:lpstr>2_Custom Design</vt:lpstr>
      <vt:lpstr>3_Custom Design</vt:lpstr>
      <vt:lpstr>Custom Design</vt:lpstr>
      <vt:lpstr>Custom Design</vt:lpstr>
      <vt:lpstr>4_Custom Design</vt:lpstr>
      <vt:lpstr>Office-tema</vt:lpstr>
      <vt:lpstr> Tag handling og  forebyg smerter sammen –  smerters påvirkning på arbejdspladsen</vt:lpstr>
      <vt:lpstr>PowerPoint-præsentation</vt:lpstr>
      <vt:lpstr>Hils på hinanden</vt:lpstr>
      <vt:lpstr>Smerter håndterer vi bedst i fællesskab</vt:lpstr>
      <vt:lpstr>PowerPoint-præsentation</vt:lpstr>
      <vt:lpstr>Hvorfor handle på smerter?</vt:lpstr>
      <vt:lpstr>PowerPoint-præsentation</vt:lpstr>
      <vt:lpstr>Om smerter og baggrund for materialerne</vt:lpstr>
      <vt:lpstr>PowerPoint-præsentation</vt:lpstr>
      <vt:lpstr>PowerPoint-præsentation</vt:lpstr>
      <vt:lpstr>Hvad kendetegner kulturen på din arbejdsplads?</vt:lpstr>
      <vt:lpstr>Dialogværktøj: Tal om smerter – tag handling sammen </vt:lpstr>
      <vt:lpstr>Tal om smerter – tag handling sammen: trin 1</vt:lpstr>
      <vt:lpstr>Dialogværktøj: Tal om smerter – tag handling sammen </vt:lpstr>
      <vt:lpstr>PowerPoint-præsentation</vt:lpstr>
      <vt:lpstr>Pause</vt:lpstr>
      <vt:lpstr>PowerPoint-præsentation</vt:lpstr>
      <vt:lpstr>PowerPoint-præsentation</vt:lpstr>
      <vt:lpstr>PowerPoint-præsentation</vt:lpstr>
      <vt:lpstr>PowerPoint-præsentation</vt:lpstr>
      <vt:lpstr>Hvis I vil vide (endnu) mere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 god titel</dc:title>
  <dc:creator>Trine Juel Billum</dc:creator>
  <cp:lastModifiedBy>Susanne Nilherd Halle</cp:lastModifiedBy>
  <cp:revision>4</cp:revision>
  <cp:lastPrinted>2024-02-14T10:25:27Z</cp:lastPrinted>
  <dcterms:created xsi:type="dcterms:W3CDTF">2024-02-09T13:19:21Z</dcterms:created>
  <dcterms:modified xsi:type="dcterms:W3CDTF">2024-09-25T13:08:00Z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0x010100FCD202172A6954408F5BE23ABD884B73</vt:lpwstr>
  </property>
  <property fmtid="{D5CDD505-2E9C-101B-9397-08002B2CF9AE}" pid="3" name="_dlc_DocIdItemGuid">
    <vt:lpwstr>20fdc227-b9f9-4ea1-abc1-aa381987a7d7</vt:lpwstr>
  </property>
  <property fmtid="{D5CDD505-2E9C-101B-9397-08002B2CF9AE}" pid="4" name="MediaServiceImageTags">
    <vt:lpwstr/>
  </property>
</Properties>
</file>