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59" r:id="rId4"/>
  </p:sldMasterIdLst>
  <p:notesMasterIdLst>
    <p:notesMasterId r:id="rId25"/>
  </p:notesMasterIdLst>
  <p:handoutMasterIdLst>
    <p:handoutMasterId r:id="rId26"/>
  </p:handoutMasterIdLst>
  <p:sldIdLst>
    <p:sldId id="368" r:id="rId5"/>
    <p:sldId id="389" r:id="rId6"/>
    <p:sldId id="373" r:id="rId7"/>
    <p:sldId id="390" r:id="rId8"/>
    <p:sldId id="374" r:id="rId9"/>
    <p:sldId id="376" r:id="rId10"/>
    <p:sldId id="383" r:id="rId11"/>
    <p:sldId id="384" r:id="rId12"/>
    <p:sldId id="385" r:id="rId13"/>
    <p:sldId id="386" r:id="rId14"/>
    <p:sldId id="387" r:id="rId15"/>
    <p:sldId id="388" r:id="rId16"/>
    <p:sldId id="392" r:id="rId17"/>
    <p:sldId id="393" r:id="rId18"/>
    <p:sldId id="394" r:id="rId19"/>
    <p:sldId id="395" r:id="rId20"/>
    <p:sldId id="396" r:id="rId21"/>
    <p:sldId id="375" r:id="rId22"/>
    <p:sldId id="391" r:id="rId23"/>
    <p:sldId id="367" r:id="rId24"/>
  </p:sldIdLst>
  <p:sldSz cx="12192000" cy="6858000"/>
  <p:notesSz cx="6792913" cy="9925050"/>
  <p:defaultTextStyle>
    <a:lvl1pPr marL="0" algn="l" rtl="0" latinLnBrk="0">
      <a:defRPr lang="da-DK" sz="1800" kern="1200">
        <a:solidFill>
          <a:schemeClr val="tx1"/>
        </a:solidFill>
        <a:latin typeface="+mn-lt"/>
        <a:ea typeface="+mn-ea"/>
        <a:cs typeface="+mn-cs"/>
      </a:defRPr>
    </a:lvl1pPr>
    <a:lvl2pPr marL="457200" algn="l" rtl="0" latinLnBrk="0">
      <a:defRPr lang="da-DK" sz="1800" kern="1200">
        <a:solidFill>
          <a:schemeClr val="tx1"/>
        </a:solidFill>
        <a:latin typeface="+mn-lt"/>
        <a:ea typeface="+mn-ea"/>
        <a:cs typeface="+mn-cs"/>
      </a:defRPr>
    </a:lvl2pPr>
    <a:lvl3pPr marL="914400" algn="l" rtl="0" latinLnBrk="0">
      <a:defRPr lang="da-DK" sz="1800" kern="1200">
        <a:solidFill>
          <a:schemeClr val="tx1"/>
        </a:solidFill>
        <a:latin typeface="+mn-lt"/>
        <a:ea typeface="+mn-ea"/>
        <a:cs typeface="+mn-cs"/>
      </a:defRPr>
    </a:lvl3pPr>
    <a:lvl4pPr marL="1371600" algn="l" rtl="0" latinLnBrk="0">
      <a:defRPr lang="da-DK" sz="1800" kern="1200">
        <a:solidFill>
          <a:schemeClr val="tx1"/>
        </a:solidFill>
        <a:latin typeface="+mn-lt"/>
        <a:ea typeface="+mn-ea"/>
        <a:cs typeface="+mn-cs"/>
      </a:defRPr>
    </a:lvl4pPr>
    <a:lvl5pPr marL="1828800" algn="l" rtl="0" latinLnBrk="0">
      <a:defRPr lang="da-DK" sz="1800" kern="1200">
        <a:solidFill>
          <a:schemeClr val="tx1"/>
        </a:solidFill>
        <a:latin typeface="+mn-lt"/>
        <a:ea typeface="+mn-ea"/>
        <a:cs typeface="+mn-cs"/>
      </a:defRPr>
    </a:lvl5pPr>
    <a:lvl6pPr marL="2286000" algn="l" rtl="0" latinLnBrk="0">
      <a:defRPr lang="da-DK" sz="1800" kern="1200">
        <a:solidFill>
          <a:schemeClr val="tx1"/>
        </a:solidFill>
        <a:latin typeface="+mn-lt"/>
        <a:ea typeface="+mn-ea"/>
        <a:cs typeface="+mn-cs"/>
      </a:defRPr>
    </a:lvl6pPr>
    <a:lvl7pPr marL="2743200" algn="l" rtl="0" latinLnBrk="0">
      <a:defRPr lang="da-DK" sz="1800" kern="1200">
        <a:solidFill>
          <a:schemeClr val="tx1"/>
        </a:solidFill>
        <a:latin typeface="+mn-lt"/>
        <a:ea typeface="+mn-ea"/>
        <a:cs typeface="+mn-cs"/>
      </a:defRPr>
    </a:lvl7pPr>
    <a:lvl8pPr marL="3200400" algn="l" rtl="0" latinLnBrk="0">
      <a:defRPr lang="da-DK" sz="1800" kern="1200">
        <a:solidFill>
          <a:schemeClr val="tx1"/>
        </a:solidFill>
        <a:latin typeface="+mn-lt"/>
        <a:ea typeface="+mn-ea"/>
        <a:cs typeface="+mn-cs"/>
      </a:defRPr>
    </a:lvl8pPr>
    <a:lvl9pPr marL="3657600" algn="l" rtl="0" latinLnBrk="0">
      <a:defRPr lang="da-DK"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DFB"/>
    <a:srgbClr val="E45F7B"/>
    <a:srgbClr val="EB4164"/>
    <a:srgbClr val="EE802C"/>
    <a:srgbClr val="616042"/>
    <a:srgbClr val="526DB0"/>
    <a:srgbClr val="647CB8"/>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005BF3-43E5-7742-9830-D7057A2FFB86}" v="1" dt="2025-04-23T10:08:02.059"/>
  </p1510:revLst>
</p1510:revInfo>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FABFCF23-3B69-468F-B69F-88F6DE6A72F2}" styleName="Mellemlayout 1 - Marker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7"/>
    <p:restoredTop sz="94726"/>
  </p:normalViewPr>
  <p:slideViewPr>
    <p:cSldViewPr snapToGrid="0">
      <p:cViewPr varScale="1">
        <p:scale>
          <a:sx n="125" d="100"/>
          <a:sy n="125" d="100"/>
        </p:scale>
        <p:origin x="176" y="111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 Trøst Simonsen" userId="cd3b09e3-fe03-4cfe-814d-91b6e0b64df8" providerId="ADAL" clId="{1B0AE629-CF23-474B-906A-2174ECDD373B}"/>
    <pc:docChg chg="custSel modSld">
      <pc:chgData name="Mille Trøst Simonsen" userId="cd3b09e3-fe03-4cfe-814d-91b6e0b64df8" providerId="ADAL" clId="{1B0AE629-CF23-474B-906A-2174ECDD373B}" dt="2024-09-06T09:08:06.199" v="1604" actId="20577"/>
      <pc:docMkLst>
        <pc:docMk/>
      </pc:docMkLst>
      <pc:sldChg chg="modNotesTx">
        <pc:chgData name="Mille Trøst Simonsen" userId="cd3b09e3-fe03-4cfe-814d-91b6e0b64df8" providerId="ADAL" clId="{1B0AE629-CF23-474B-906A-2174ECDD373B}" dt="2024-09-05T12:56:09.262" v="389" actId="20577"/>
        <pc:sldMkLst>
          <pc:docMk/>
          <pc:sldMk cId="4192334098" sldId="368"/>
        </pc:sldMkLst>
      </pc:sldChg>
      <pc:sldChg chg="modSp mod modNotesTx">
        <pc:chgData name="Mille Trøst Simonsen" userId="cd3b09e3-fe03-4cfe-814d-91b6e0b64df8" providerId="ADAL" clId="{1B0AE629-CF23-474B-906A-2174ECDD373B}" dt="2024-09-06T09:06:22.390" v="1330" actId="20577"/>
        <pc:sldMkLst>
          <pc:docMk/>
          <pc:sldMk cId="1231930406" sldId="373"/>
        </pc:sldMkLst>
      </pc:sldChg>
      <pc:sldChg chg="modNotesTx">
        <pc:chgData name="Mille Trøst Simonsen" userId="cd3b09e3-fe03-4cfe-814d-91b6e0b64df8" providerId="ADAL" clId="{1B0AE629-CF23-474B-906A-2174ECDD373B}" dt="2024-09-06T09:08:06.199" v="1604" actId="20577"/>
        <pc:sldMkLst>
          <pc:docMk/>
          <pc:sldMk cId="1635457174" sldId="374"/>
        </pc:sldMkLst>
      </pc:sldChg>
      <pc:sldChg chg="modSp mod">
        <pc:chgData name="Mille Trøst Simonsen" userId="cd3b09e3-fe03-4cfe-814d-91b6e0b64df8" providerId="ADAL" clId="{1B0AE629-CF23-474B-906A-2174ECDD373B}" dt="2024-09-06T07:54:53.816" v="543" actId="113"/>
        <pc:sldMkLst>
          <pc:docMk/>
          <pc:sldMk cId="1332268255" sldId="375"/>
        </pc:sldMkLst>
      </pc:sldChg>
      <pc:sldChg chg="modNotesTx">
        <pc:chgData name="Mille Trøst Simonsen" userId="cd3b09e3-fe03-4cfe-814d-91b6e0b64df8" providerId="ADAL" clId="{1B0AE629-CF23-474B-906A-2174ECDD373B}" dt="2024-09-06T09:05:51.040" v="1244" actId="113"/>
        <pc:sldMkLst>
          <pc:docMk/>
          <pc:sldMk cId="1016067535" sldId="389"/>
        </pc:sldMkLst>
      </pc:sldChg>
      <pc:sldChg chg="modSp mod modNotesTx">
        <pc:chgData name="Mille Trøst Simonsen" userId="cd3b09e3-fe03-4cfe-814d-91b6e0b64df8" providerId="ADAL" clId="{1B0AE629-CF23-474B-906A-2174ECDD373B}" dt="2024-09-06T08:18:32.357" v="1134" actId="6549"/>
        <pc:sldMkLst>
          <pc:docMk/>
          <pc:sldMk cId="781928248" sldId="390"/>
        </pc:sldMkLst>
      </pc:sldChg>
    </pc:docChg>
  </pc:docChgLst>
  <pc:docChgLst>
    <pc:chgData name="Ida Tryg Grue" userId="S::itg@bfa.dk::374e9ee1-95ea-4ac0-992b-d688fdd0a68a" providerId="AD" clId="Web-{D251AA23-5F2F-B213-E39E-477B18E222FE}"/>
    <pc:docChg chg="addSld delSld modSld">
      <pc:chgData name="Ida Tryg Grue" userId="S::itg@bfa.dk::374e9ee1-95ea-4ac0-992b-d688fdd0a68a" providerId="AD" clId="Web-{D251AA23-5F2F-B213-E39E-477B18E222FE}" dt="2024-09-23T09:04:50.042" v="203" actId="20577"/>
      <pc:docMkLst>
        <pc:docMk/>
      </pc:docMkLst>
      <pc:sldChg chg="modSp">
        <pc:chgData name="Ida Tryg Grue" userId="S::itg@bfa.dk::374e9ee1-95ea-4ac0-992b-d688fdd0a68a" providerId="AD" clId="Web-{D251AA23-5F2F-B213-E39E-477B18E222FE}" dt="2024-09-23T09:04:50.042" v="203" actId="20577"/>
        <pc:sldMkLst>
          <pc:docMk/>
          <pc:sldMk cId="4192334098" sldId="368"/>
        </pc:sldMkLst>
      </pc:sldChg>
      <pc:sldChg chg="addSp modSp">
        <pc:chgData name="Ida Tryg Grue" userId="S::itg@bfa.dk::374e9ee1-95ea-4ac0-992b-d688fdd0a68a" providerId="AD" clId="Web-{D251AA23-5F2F-B213-E39E-477B18E222FE}" dt="2024-09-23T09:02:34.663" v="196" actId="1076"/>
        <pc:sldMkLst>
          <pc:docMk/>
          <pc:sldMk cId="2768371766" sldId="376"/>
        </pc:sldMkLst>
      </pc:sldChg>
      <pc:sldChg chg="addSp modSp">
        <pc:chgData name="Ida Tryg Grue" userId="S::itg@bfa.dk::374e9ee1-95ea-4ac0-992b-d688fdd0a68a" providerId="AD" clId="Web-{D251AA23-5F2F-B213-E39E-477B18E222FE}" dt="2024-09-23T09:02:40.648" v="201" actId="1076"/>
        <pc:sldMkLst>
          <pc:docMk/>
          <pc:sldMk cId="2526941861" sldId="383"/>
        </pc:sldMkLst>
      </pc:sldChg>
      <pc:sldChg chg="addSp delSp modSp">
        <pc:chgData name="Ida Tryg Grue" userId="S::itg@bfa.dk::374e9ee1-95ea-4ac0-992b-d688fdd0a68a" providerId="AD" clId="Web-{D251AA23-5F2F-B213-E39E-477B18E222FE}" dt="2024-09-23T09:02:21.585" v="193" actId="14100"/>
        <pc:sldMkLst>
          <pc:docMk/>
          <pc:sldMk cId="15087677" sldId="384"/>
        </pc:sldMkLst>
      </pc:sldChg>
      <pc:sldChg chg="addSp modSp">
        <pc:chgData name="Ida Tryg Grue" userId="S::itg@bfa.dk::374e9ee1-95ea-4ac0-992b-d688fdd0a68a" providerId="AD" clId="Web-{D251AA23-5F2F-B213-E39E-477B18E222FE}" dt="2024-09-23T08:54:55.385" v="54" actId="1076"/>
        <pc:sldMkLst>
          <pc:docMk/>
          <pc:sldMk cId="4288986329" sldId="385"/>
        </pc:sldMkLst>
      </pc:sldChg>
      <pc:sldChg chg="addSp delSp modSp">
        <pc:chgData name="Ida Tryg Grue" userId="S::itg@bfa.dk::374e9ee1-95ea-4ac0-992b-d688fdd0a68a" providerId="AD" clId="Web-{D251AA23-5F2F-B213-E39E-477B18E222FE}" dt="2024-09-23T09:02:18.038" v="192" actId="14100"/>
        <pc:sldMkLst>
          <pc:docMk/>
          <pc:sldMk cId="1652342117" sldId="386"/>
        </pc:sldMkLst>
      </pc:sldChg>
      <pc:sldChg chg="addSp modSp">
        <pc:chgData name="Ida Tryg Grue" userId="S::itg@bfa.dk::374e9ee1-95ea-4ac0-992b-d688fdd0a68a" providerId="AD" clId="Web-{D251AA23-5F2F-B213-E39E-477B18E222FE}" dt="2024-09-23T08:56:42.653" v="87" actId="1076"/>
        <pc:sldMkLst>
          <pc:docMk/>
          <pc:sldMk cId="1753590854" sldId="387"/>
        </pc:sldMkLst>
      </pc:sldChg>
      <pc:sldChg chg="addSp modSp">
        <pc:chgData name="Ida Tryg Grue" userId="S::itg@bfa.dk::374e9ee1-95ea-4ac0-992b-d688fdd0a68a" providerId="AD" clId="Web-{D251AA23-5F2F-B213-E39E-477B18E222FE}" dt="2024-09-23T08:57:54.015" v="121" actId="20577"/>
        <pc:sldMkLst>
          <pc:docMk/>
          <pc:sldMk cId="3645065425" sldId="388"/>
        </pc:sldMkLst>
      </pc:sldChg>
      <pc:sldChg chg="addSp modSp">
        <pc:chgData name="Ida Tryg Grue" userId="S::itg@bfa.dk::374e9ee1-95ea-4ac0-992b-d688fdd0a68a" providerId="AD" clId="Web-{D251AA23-5F2F-B213-E39E-477B18E222FE}" dt="2024-09-23T08:58:27.016" v="133" actId="20577"/>
        <pc:sldMkLst>
          <pc:docMk/>
          <pc:sldMk cId="3924046071" sldId="392"/>
        </pc:sldMkLst>
      </pc:sldChg>
      <pc:sldChg chg="addSp modSp">
        <pc:chgData name="Ida Tryg Grue" userId="S::itg@bfa.dk::374e9ee1-95ea-4ac0-992b-d688fdd0a68a" providerId="AD" clId="Web-{D251AA23-5F2F-B213-E39E-477B18E222FE}" dt="2024-09-23T08:59:06.720" v="145" actId="1076"/>
        <pc:sldMkLst>
          <pc:docMk/>
          <pc:sldMk cId="772496669" sldId="393"/>
        </pc:sldMkLst>
      </pc:sldChg>
      <pc:sldChg chg="addSp modSp">
        <pc:chgData name="Ida Tryg Grue" userId="S::itg@bfa.dk::374e9ee1-95ea-4ac0-992b-d688fdd0a68a" providerId="AD" clId="Web-{D251AA23-5F2F-B213-E39E-477B18E222FE}" dt="2024-09-23T08:59:37.361" v="157" actId="1076"/>
        <pc:sldMkLst>
          <pc:docMk/>
          <pc:sldMk cId="2227114768" sldId="394"/>
        </pc:sldMkLst>
      </pc:sldChg>
      <pc:sldChg chg="addSp delSp modSp">
        <pc:chgData name="Ida Tryg Grue" userId="S::itg@bfa.dk::374e9ee1-95ea-4ac0-992b-d688fdd0a68a" providerId="AD" clId="Web-{D251AA23-5F2F-B213-E39E-477B18E222FE}" dt="2024-09-23T09:00:33.769" v="173" actId="1076"/>
        <pc:sldMkLst>
          <pc:docMk/>
          <pc:sldMk cId="406769864" sldId="395"/>
        </pc:sldMkLst>
      </pc:sldChg>
      <pc:sldChg chg="addSp modSp">
        <pc:chgData name="Ida Tryg Grue" userId="S::itg@bfa.dk::374e9ee1-95ea-4ac0-992b-d688fdd0a68a" providerId="AD" clId="Web-{D251AA23-5F2F-B213-E39E-477B18E222FE}" dt="2024-09-23T09:01:25.193" v="184" actId="1076"/>
        <pc:sldMkLst>
          <pc:docMk/>
          <pc:sldMk cId="4138669577" sldId="396"/>
        </pc:sldMkLst>
      </pc:sldChg>
      <pc:sldChg chg="add del replId">
        <pc:chgData name="Ida Tryg Grue" userId="S::itg@bfa.dk::374e9ee1-95ea-4ac0-992b-d688fdd0a68a" providerId="AD" clId="Web-{D251AA23-5F2F-B213-E39E-477B18E222FE}" dt="2024-09-23T08:55:33.823" v="62"/>
        <pc:sldMkLst>
          <pc:docMk/>
          <pc:sldMk cId="4015292049" sldId="397"/>
        </pc:sldMkLst>
      </pc:sldChg>
      <pc:sldChg chg="add del replId">
        <pc:chgData name="Ida Tryg Grue" userId="S::itg@bfa.dk::374e9ee1-95ea-4ac0-992b-d688fdd0a68a" providerId="AD" clId="Web-{D251AA23-5F2F-B213-E39E-477B18E222FE}" dt="2024-09-23T08:55:30.651" v="61"/>
        <pc:sldMkLst>
          <pc:docMk/>
          <pc:sldMk cId="637232320" sldId="398"/>
        </pc:sldMkLst>
      </pc:sldChg>
    </pc:docChg>
  </pc:docChgLst>
  <pc:docChgLst>
    <pc:chgData name="Mille Trøst Simonsen" userId="S::mts@bfa.dk::cd3b09e3-fe03-4cfe-814d-91b6e0b64df8" providerId="AD" clId="Web-{6D4419EE-7F45-E850-2357-0C80FE092B64}"/>
    <pc:docChg chg="addSld delSld modSld sldOrd">
      <pc:chgData name="Mille Trøst Simonsen" userId="S::mts@bfa.dk::cd3b09e3-fe03-4cfe-814d-91b6e0b64df8" providerId="AD" clId="Web-{6D4419EE-7F45-E850-2357-0C80FE092B64}" dt="2024-08-28T10:32:14.989" v="200" actId="20577"/>
      <pc:docMkLst>
        <pc:docMk/>
      </pc:docMkLst>
      <pc:sldChg chg="ord">
        <pc:chgData name="Mille Trøst Simonsen" userId="S::mts@bfa.dk::cd3b09e3-fe03-4cfe-814d-91b6e0b64df8" providerId="AD" clId="Web-{6D4419EE-7F45-E850-2357-0C80FE092B64}" dt="2024-08-28T10:30:11.079" v="176"/>
        <pc:sldMkLst>
          <pc:docMk/>
          <pc:sldMk cId="986921502" sldId="367"/>
        </pc:sldMkLst>
      </pc:sldChg>
      <pc:sldChg chg="modSp">
        <pc:chgData name="Mille Trøst Simonsen" userId="S::mts@bfa.dk::cd3b09e3-fe03-4cfe-814d-91b6e0b64df8" providerId="AD" clId="Web-{6D4419EE-7F45-E850-2357-0C80FE092B64}" dt="2024-08-28T10:31:02.143" v="187" actId="1076"/>
        <pc:sldMkLst>
          <pc:docMk/>
          <pc:sldMk cId="1231930406" sldId="373"/>
        </pc:sldMkLst>
      </pc:sldChg>
      <pc:sldChg chg="modSp">
        <pc:chgData name="Mille Trøst Simonsen" userId="S::mts@bfa.dk::cd3b09e3-fe03-4cfe-814d-91b6e0b64df8" providerId="AD" clId="Web-{6D4419EE-7F45-E850-2357-0C80FE092B64}" dt="2024-08-28T10:29:42.594" v="173" actId="1076"/>
        <pc:sldMkLst>
          <pc:docMk/>
          <pc:sldMk cId="1635457174" sldId="374"/>
        </pc:sldMkLst>
      </pc:sldChg>
      <pc:sldChg chg="modSp ord">
        <pc:chgData name="Mille Trøst Simonsen" userId="S::mts@bfa.dk::cd3b09e3-fe03-4cfe-814d-91b6e0b64df8" providerId="AD" clId="Web-{6D4419EE-7F45-E850-2357-0C80FE092B64}" dt="2024-08-28T10:32:14.989" v="200" actId="20577"/>
        <pc:sldMkLst>
          <pc:docMk/>
          <pc:sldMk cId="1332268255" sldId="375"/>
        </pc:sldMkLst>
      </pc:sldChg>
      <pc:sldChg chg="modSp">
        <pc:chgData name="Mille Trøst Simonsen" userId="S::mts@bfa.dk::cd3b09e3-fe03-4cfe-814d-91b6e0b64df8" providerId="AD" clId="Web-{6D4419EE-7F45-E850-2357-0C80FE092B64}" dt="2024-08-28T10:14:45.879" v="20" actId="20577"/>
        <pc:sldMkLst>
          <pc:docMk/>
          <pc:sldMk cId="2768371766" sldId="376"/>
        </pc:sldMkLst>
      </pc:sldChg>
      <pc:sldChg chg="modSp">
        <pc:chgData name="Mille Trøst Simonsen" userId="S::mts@bfa.dk::cd3b09e3-fe03-4cfe-814d-91b6e0b64df8" providerId="AD" clId="Web-{6D4419EE-7F45-E850-2357-0C80FE092B64}" dt="2024-08-28T10:14:53.239" v="22" actId="20577"/>
        <pc:sldMkLst>
          <pc:docMk/>
          <pc:sldMk cId="2526941861" sldId="383"/>
        </pc:sldMkLst>
      </pc:sldChg>
      <pc:sldChg chg="modSp">
        <pc:chgData name="Mille Trøst Simonsen" userId="S::mts@bfa.dk::cd3b09e3-fe03-4cfe-814d-91b6e0b64df8" providerId="AD" clId="Web-{6D4419EE-7F45-E850-2357-0C80FE092B64}" dt="2024-08-28T10:14:56.864" v="23"/>
        <pc:sldMkLst>
          <pc:docMk/>
          <pc:sldMk cId="15087677" sldId="384"/>
        </pc:sldMkLst>
      </pc:sldChg>
      <pc:sldChg chg="modSp">
        <pc:chgData name="Mille Trøst Simonsen" userId="S::mts@bfa.dk::cd3b09e3-fe03-4cfe-814d-91b6e0b64df8" providerId="AD" clId="Web-{6D4419EE-7F45-E850-2357-0C80FE092B64}" dt="2024-08-28T10:15:01.036" v="24"/>
        <pc:sldMkLst>
          <pc:docMk/>
          <pc:sldMk cId="4288986329" sldId="385"/>
        </pc:sldMkLst>
      </pc:sldChg>
      <pc:sldChg chg="modSp">
        <pc:chgData name="Mille Trøst Simonsen" userId="S::mts@bfa.dk::cd3b09e3-fe03-4cfe-814d-91b6e0b64df8" providerId="AD" clId="Web-{6D4419EE-7F45-E850-2357-0C80FE092B64}" dt="2024-08-28T10:15:07.348" v="25"/>
        <pc:sldMkLst>
          <pc:docMk/>
          <pc:sldMk cId="1652342117" sldId="386"/>
        </pc:sldMkLst>
      </pc:sldChg>
      <pc:sldChg chg="modSp">
        <pc:chgData name="Mille Trøst Simonsen" userId="S::mts@bfa.dk::cd3b09e3-fe03-4cfe-814d-91b6e0b64df8" providerId="AD" clId="Web-{6D4419EE-7F45-E850-2357-0C80FE092B64}" dt="2024-08-28T10:15:11.442" v="26"/>
        <pc:sldMkLst>
          <pc:docMk/>
          <pc:sldMk cId="1753590854" sldId="387"/>
        </pc:sldMkLst>
      </pc:sldChg>
      <pc:sldChg chg="modSp">
        <pc:chgData name="Mille Trøst Simonsen" userId="S::mts@bfa.dk::cd3b09e3-fe03-4cfe-814d-91b6e0b64df8" providerId="AD" clId="Web-{6D4419EE-7F45-E850-2357-0C80FE092B64}" dt="2024-08-28T10:15:17.474" v="27"/>
        <pc:sldMkLst>
          <pc:docMk/>
          <pc:sldMk cId="3645065425" sldId="388"/>
        </pc:sldMkLst>
      </pc:sldChg>
      <pc:sldChg chg="modSp">
        <pc:chgData name="Mille Trøst Simonsen" userId="S::mts@bfa.dk::cd3b09e3-fe03-4cfe-814d-91b6e0b64df8" providerId="AD" clId="Web-{6D4419EE-7F45-E850-2357-0C80FE092B64}" dt="2024-08-28T10:16:15.350" v="34" actId="20577"/>
        <pc:sldMkLst>
          <pc:docMk/>
          <pc:sldMk cId="1016067535" sldId="389"/>
        </pc:sldMkLst>
      </pc:sldChg>
      <pc:sldChg chg="modSp add replId">
        <pc:chgData name="Mille Trøst Simonsen" userId="S::mts@bfa.dk::cd3b09e3-fe03-4cfe-814d-91b6e0b64df8" providerId="AD" clId="Web-{6D4419EE-7F45-E850-2357-0C80FE092B64}" dt="2024-08-28T10:31:41.816" v="194" actId="20577"/>
        <pc:sldMkLst>
          <pc:docMk/>
          <pc:sldMk cId="781928248" sldId="390"/>
        </pc:sldMkLst>
      </pc:sldChg>
      <pc:sldChg chg="add del replId">
        <pc:chgData name="Mille Trøst Simonsen" userId="S::mts@bfa.dk::cd3b09e3-fe03-4cfe-814d-91b6e0b64df8" providerId="AD" clId="Web-{6D4419EE-7F45-E850-2357-0C80FE092B64}" dt="2024-08-28T10:30:31.705" v="178"/>
        <pc:sldMkLst>
          <pc:docMk/>
          <pc:sldMk cId="3544994070" sldId="390"/>
        </pc:sldMkLst>
      </pc:sldChg>
    </pc:docChg>
  </pc:docChgLst>
  <pc:docChgLst>
    <pc:chgData name="Ida Tryg Grue" userId="374e9ee1-95ea-4ac0-992b-d688fdd0a68a" providerId="ADAL" clId="{F2005BF3-43E5-7742-9830-D7057A2FFB86}"/>
    <pc:docChg chg="custSel modSld">
      <pc:chgData name="Ida Tryg Grue" userId="374e9ee1-95ea-4ac0-992b-d688fdd0a68a" providerId="ADAL" clId="{F2005BF3-43E5-7742-9830-D7057A2FFB86}" dt="2025-04-23T10:12:39.127" v="123" actId="2711"/>
      <pc:docMkLst>
        <pc:docMk/>
      </pc:docMkLst>
      <pc:sldChg chg="modSp mod">
        <pc:chgData name="Ida Tryg Grue" userId="374e9ee1-95ea-4ac0-992b-d688fdd0a68a" providerId="ADAL" clId="{F2005BF3-43E5-7742-9830-D7057A2FFB86}" dt="2025-04-23T10:08:38.304" v="74" actId="20577"/>
        <pc:sldMkLst>
          <pc:docMk/>
          <pc:sldMk cId="1635457174" sldId="374"/>
        </pc:sldMkLst>
        <pc:graphicFrameChg chg="mod modGraphic">
          <ac:chgData name="Ida Tryg Grue" userId="374e9ee1-95ea-4ac0-992b-d688fdd0a68a" providerId="ADAL" clId="{F2005BF3-43E5-7742-9830-D7057A2FFB86}" dt="2025-04-23T10:08:38.304" v="74" actId="20577"/>
          <ac:graphicFrameMkLst>
            <pc:docMk/>
            <pc:sldMk cId="1635457174" sldId="374"/>
            <ac:graphicFrameMk id="7" creationId="{4E872953-D9A7-D298-A705-A577DE72BBAB}"/>
          </ac:graphicFrameMkLst>
        </pc:graphicFrameChg>
      </pc:sldChg>
      <pc:sldChg chg="modSp mod">
        <pc:chgData name="Ida Tryg Grue" userId="374e9ee1-95ea-4ac0-992b-d688fdd0a68a" providerId="ADAL" clId="{F2005BF3-43E5-7742-9830-D7057A2FFB86}" dt="2025-04-23T08:31:22.093" v="2" actId="1076"/>
        <pc:sldMkLst>
          <pc:docMk/>
          <pc:sldMk cId="1332268255" sldId="375"/>
        </pc:sldMkLst>
        <pc:spChg chg="mod">
          <ac:chgData name="Ida Tryg Grue" userId="374e9ee1-95ea-4ac0-992b-d688fdd0a68a" providerId="ADAL" clId="{F2005BF3-43E5-7742-9830-D7057A2FFB86}" dt="2025-04-23T08:31:22.093" v="2" actId="1076"/>
          <ac:spMkLst>
            <pc:docMk/>
            <pc:sldMk cId="1332268255" sldId="375"/>
            <ac:spMk id="2" creationId="{3D51E405-704E-5B40-E617-021F5602E87A}"/>
          </ac:spMkLst>
        </pc:spChg>
        <pc:spChg chg="mod">
          <ac:chgData name="Ida Tryg Grue" userId="374e9ee1-95ea-4ac0-992b-d688fdd0a68a" providerId="ADAL" clId="{F2005BF3-43E5-7742-9830-D7057A2FFB86}" dt="2025-04-23T08:31:18.859" v="1" actId="14100"/>
          <ac:spMkLst>
            <pc:docMk/>
            <pc:sldMk cId="1332268255" sldId="375"/>
            <ac:spMk id="3" creationId="{AABBEA60-13EE-51BE-4560-D1217AF04A1A}"/>
          </ac:spMkLst>
        </pc:spChg>
      </pc:sldChg>
      <pc:sldChg chg="modSp mod">
        <pc:chgData name="Ida Tryg Grue" userId="374e9ee1-95ea-4ac0-992b-d688fdd0a68a" providerId="ADAL" clId="{F2005BF3-43E5-7742-9830-D7057A2FFB86}" dt="2025-04-23T10:09:05.522" v="78" actId="2711"/>
        <pc:sldMkLst>
          <pc:docMk/>
          <pc:sldMk cId="2768371766" sldId="376"/>
        </pc:sldMkLst>
        <pc:spChg chg="mod">
          <ac:chgData name="Ida Tryg Grue" userId="374e9ee1-95ea-4ac0-992b-d688fdd0a68a" providerId="ADAL" clId="{F2005BF3-43E5-7742-9830-D7057A2FFB86}" dt="2025-04-23T10:09:05.522" v="78" actId="2711"/>
          <ac:spMkLst>
            <pc:docMk/>
            <pc:sldMk cId="2768371766" sldId="376"/>
            <ac:spMk id="2" creationId="{2BE3099E-2BD3-E171-14A6-0E48641B4EB6}"/>
          </ac:spMkLst>
        </pc:spChg>
      </pc:sldChg>
      <pc:sldChg chg="modSp mod">
        <pc:chgData name="Ida Tryg Grue" userId="374e9ee1-95ea-4ac0-992b-d688fdd0a68a" providerId="ADAL" clId="{F2005BF3-43E5-7742-9830-D7057A2FFB86}" dt="2025-04-23T10:09:31.872" v="82" actId="20577"/>
        <pc:sldMkLst>
          <pc:docMk/>
          <pc:sldMk cId="2526941861" sldId="383"/>
        </pc:sldMkLst>
        <pc:spChg chg="mod">
          <ac:chgData name="Ida Tryg Grue" userId="374e9ee1-95ea-4ac0-992b-d688fdd0a68a" providerId="ADAL" clId="{F2005BF3-43E5-7742-9830-D7057A2FFB86}" dt="2025-04-23T10:09:31.872" v="82" actId="20577"/>
          <ac:spMkLst>
            <pc:docMk/>
            <pc:sldMk cId="2526941861" sldId="383"/>
            <ac:spMk id="4" creationId="{AAA49111-159D-4948-CFB4-DCEB60993A68}"/>
          </ac:spMkLst>
        </pc:spChg>
      </pc:sldChg>
      <pc:sldChg chg="modSp mod">
        <pc:chgData name="Ida Tryg Grue" userId="374e9ee1-95ea-4ac0-992b-d688fdd0a68a" providerId="ADAL" clId="{F2005BF3-43E5-7742-9830-D7057A2FFB86}" dt="2025-04-23T10:09:53.873" v="86" actId="20577"/>
        <pc:sldMkLst>
          <pc:docMk/>
          <pc:sldMk cId="15087677" sldId="384"/>
        </pc:sldMkLst>
        <pc:spChg chg="mod">
          <ac:chgData name="Ida Tryg Grue" userId="374e9ee1-95ea-4ac0-992b-d688fdd0a68a" providerId="ADAL" clId="{F2005BF3-43E5-7742-9830-D7057A2FFB86}" dt="2025-04-23T10:09:53.873" v="86" actId="20577"/>
          <ac:spMkLst>
            <pc:docMk/>
            <pc:sldMk cId="15087677" sldId="384"/>
            <ac:spMk id="6" creationId="{84AEAB8E-47BA-BAEC-8483-FDD13A69C062}"/>
          </ac:spMkLst>
        </pc:spChg>
      </pc:sldChg>
      <pc:sldChg chg="modSp mod">
        <pc:chgData name="Ida Tryg Grue" userId="374e9ee1-95ea-4ac0-992b-d688fdd0a68a" providerId="ADAL" clId="{F2005BF3-43E5-7742-9830-D7057A2FFB86}" dt="2025-04-23T10:10:16.056" v="90" actId="20577"/>
        <pc:sldMkLst>
          <pc:docMk/>
          <pc:sldMk cId="4288986329" sldId="385"/>
        </pc:sldMkLst>
        <pc:spChg chg="mod">
          <ac:chgData name="Ida Tryg Grue" userId="374e9ee1-95ea-4ac0-992b-d688fdd0a68a" providerId="ADAL" clId="{F2005BF3-43E5-7742-9830-D7057A2FFB86}" dt="2025-04-23T10:10:16.056" v="90" actId="20577"/>
          <ac:spMkLst>
            <pc:docMk/>
            <pc:sldMk cId="4288986329" sldId="385"/>
            <ac:spMk id="4" creationId="{2EBBD082-4922-5E01-CE73-D9CA08E1A29D}"/>
          </ac:spMkLst>
        </pc:spChg>
      </pc:sldChg>
      <pc:sldChg chg="modSp mod">
        <pc:chgData name="Ida Tryg Grue" userId="374e9ee1-95ea-4ac0-992b-d688fdd0a68a" providerId="ADAL" clId="{F2005BF3-43E5-7742-9830-D7057A2FFB86}" dt="2025-04-23T10:10:34.145" v="94" actId="20577"/>
        <pc:sldMkLst>
          <pc:docMk/>
          <pc:sldMk cId="1652342117" sldId="386"/>
        </pc:sldMkLst>
        <pc:spChg chg="mod">
          <ac:chgData name="Ida Tryg Grue" userId="374e9ee1-95ea-4ac0-992b-d688fdd0a68a" providerId="ADAL" clId="{F2005BF3-43E5-7742-9830-D7057A2FFB86}" dt="2025-04-23T10:10:34.145" v="94" actId="20577"/>
          <ac:spMkLst>
            <pc:docMk/>
            <pc:sldMk cId="1652342117" sldId="386"/>
            <ac:spMk id="7" creationId="{0CA21F3E-C19B-5E6E-EC1E-7F1BDDFAD203}"/>
          </ac:spMkLst>
        </pc:spChg>
      </pc:sldChg>
      <pc:sldChg chg="modSp mod">
        <pc:chgData name="Ida Tryg Grue" userId="374e9ee1-95ea-4ac0-992b-d688fdd0a68a" providerId="ADAL" clId="{F2005BF3-43E5-7742-9830-D7057A2FFB86}" dt="2025-04-23T10:10:50.648" v="98" actId="20577"/>
        <pc:sldMkLst>
          <pc:docMk/>
          <pc:sldMk cId="1753590854" sldId="387"/>
        </pc:sldMkLst>
        <pc:spChg chg="mod">
          <ac:chgData name="Ida Tryg Grue" userId="374e9ee1-95ea-4ac0-992b-d688fdd0a68a" providerId="ADAL" clId="{F2005BF3-43E5-7742-9830-D7057A2FFB86}" dt="2025-04-23T10:10:50.648" v="98" actId="20577"/>
          <ac:spMkLst>
            <pc:docMk/>
            <pc:sldMk cId="1753590854" sldId="387"/>
            <ac:spMk id="4" creationId="{6B21F01E-C8C9-B084-2090-CC06497849BA}"/>
          </ac:spMkLst>
        </pc:spChg>
      </pc:sldChg>
      <pc:sldChg chg="modSp mod">
        <pc:chgData name="Ida Tryg Grue" userId="374e9ee1-95ea-4ac0-992b-d688fdd0a68a" providerId="ADAL" clId="{F2005BF3-43E5-7742-9830-D7057A2FFB86}" dt="2025-04-23T10:11:06.006" v="103" actId="20577"/>
        <pc:sldMkLst>
          <pc:docMk/>
          <pc:sldMk cId="3645065425" sldId="388"/>
        </pc:sldMkLst>
        <pc:spChg chg="mod">
          <ac:chgData name="Ida Tryg Grue" userId="374e9ee1-95ea-4ac0-992b-d688fdd0a68a" providerId="ADAL" clId="{F2005BF3-43E5-7742-9830-D7057A2FFB86}" dt="2025-04-23T10:11:06.006" v="103" actId="20577"/>
          <ac:spMkLst>
            <pc:docMk/>
            <pc:sldMk cId="3645065425" sldId="388"/>
            <ac:spMk id="4" creationId="{6921CEA3-2012-A58D-3379-04A3FA815D25}"/>
          </ac:spMkLst>
        </pc:spChg>
      </pc:sldChg>
      <pc:sldChg chg="modSp mod">
        <pc:chgData name="Ida Tryg Grue" userId="374e9ee1-95ea-4ac0-992b-d688fdd0a68a" providerId="ADAL" clId="{F2005BF3-43E5-7742-9830-D7057A2FFB86}" dt="2025-04-23T10:07:24.654" v="24" actId="27636"/>
        <pc:sldMkLst>
          <pc:docMk/>
          <pc:sldMk cId="781928248" sldId="390"/>
        </pc:sldMkLst>
        <pc:spChg chg="mod">
          <ac:chgData name="Ida Tryg Grue" userId="374e9ee1-95ea-4ac0-992b-d688fdd0a68a" providerId="ADAL" clId="{F2005BF3-43E5-7742-9830-D7057A2FFB86}" dt="2025-04-23T10:07:24.654" v="24" actId="27636"/>
          <ac:spMkLst>
            <pc:docMk/>
            <pc:sldMk cId="781928248" sldId="390"/>
            <ac:spMk id="2" creationId="{3D51E405-704E-5B40-E617-021F5602E87A}"/>
          </ac:spMkLst>
        </pc:spChg>
      </pc:sldChg>
      <pc:sldChg chg="modSp mod">
        <pc:chgData name="Ida Tryg Grue" userId="374e9ee1-95ea-4ac0-992b-d688fdd0a68a" providerId="ADAL" clId="{F2005BF3-43E5-7742-9830-D7057A2FFB86}" dt="2025-04-23T08:31:56.777" v="14" actId="20577"/>
        <pc:sldMkLst>
          <pc:docMk/>
          <pc:sldMk cId="3553801075" sldId="391"/>
        </pc:sldMkLst>
        <pc:spChg chg="mod">
          <ac:chgData name="Ida Tryg Grue" userId="374e9ee1-95ea-4ac0-992b-d688fdd0a68a" providerId="ADAL" clId="{F2005BF3-43E5-7742-9830-D7057A2FFB86}" dt="2025-04-23T08:31:56.777" v="14" actId="20577"/>
          <ac:spMkLst>
            <pc:docMk/>
            <pc:sldMk cId="3553801075" sldId="391"/>
            <ac:spMk id="2" creationId="{18AAB451-4B9F-2475-B1E2-A5D4447B45F1}"/>
          </ac:spMkLst>
        </pc:spChg>
      </pc:sldChg>
      <pc:sldChg chg="modSp mod">
        <pc:chgData name="Ida Tryg Grue" userId="374e9ee1-95ea-4ac0-992b-d688fdd0a68a" providerId="ADAL" clId="{F2005BF3-43E5-7742-9830-D7057A2FFB86}" dt="2025-04-23T10:11:29.959" v="107" actId="20577"/>
        <pc:sldMkLst>
          <pc:docMk/>
          <pc:sldMk cId="3924046071" sldId="392"/>
        </pc:sldMkLst>
        <pc:spChg chg="mod">
          <ac:chgData name="Ida Tryg Grue" userId="374e9ee1-95ea-4ac0-992b-d688fdd0a68a" providerId="ADAL" clId="{F2005BF3-43E5-7742-9830-D7057A2FFB86}" dt="2025-04-23T10:11:29.959" v="107" actId="20577"/>
          <ac:spMkLst>
            <pc:docMk/>
            <pc:sldMk cId="3924046071" sldId="392"/>
            <ac:spMk id="4" creationId="{312272DD-69F1-7E9C-32CB-EAE224566340}"/>
          </ac:spMkLst>
        </pc:spChg>
      </pc:sldChg>
      <pc:sldChg chg="modSp mod">
        <pc:chgData name="Ida Tryg Grue" userId="374e9ee1-95ea-4ac0-992b-d688fdd0a68a" providerId="ADAL" clId="{F2005BF3-43E5-7742-9830-D7057A2FFB86}" dt="2025-04-23T10:11:46.831" v="111" actId="2711"/>
        <pc:sldMkLst>
          <pc:docMk/>
          <pc:sldMk cId="772496669" sldId="393"/>
        </pc:sldMkLst>
        <pc:spChg chg="mod">
          <ac:chgData name="Ida Tryg Grue" userId="374e9ee1-95ea-4ac0-992b-d688fdd0a68a" providerId="ADAL" clId="{F2005BF3-43E5-7742-9830-D7057A2FFB86}" dt="2025-04-23T10:11:46.831" v="111" actId="2711"/>
          <ac:spMkLst>
            <pc:docMk/>
            <pc:sldMk cId="772496669" sldId="393"/>
            <ac:spMk id="4" creationId="{CB90B998-BB80-D444-A598-914427888EBC}"/>
          </ac:spMkLst>
        </pc:spChg>
      </pc:sldChg>
      <pc:sldChg chg="modSp mod">
        <pc:chgData name="Ida Tryg Grue" userId="374e9ee1-95ea-4ac0-992b-d688fdd0a68a" providerId="ADAL" clId="{F2005BF3-43E5-7742-9830-D7057A2FFB86}" dt="2025-04-23T10:12:01.253" v="115" actId="2711"/>
        <pc:sldMkLst>
          <pc:docMk/>
          <pc:sldMk cId="2227114768" sldId="394"/>
        </pc:sldMkLst>
        <pc:spChg chg="mod">
          <ac:chgData name="Ida Tryg Grue" userId="374e9ee1-95ea-4ac0-992b-d688fdd0a68a" providerId="ADAL" clId="{F2005BF3-43E5-7742-9830-D7057A2FFB86}" dt="2025-04-23T10:12:01.253" v="115" actId="2711"/>
          <ac:spMkLst>
            <pc:docMk/>
            <pc:sldMk cId="2227114768" sldId="394"/>
            <ac:spMk id="4" creationId="{2CFC3B53-BC77-ACC4-474A-AD18F4BA2C8C}"/>
          </ac:spMkLst>
        </pc:spChg>
      </pc:sldChg>
      <pc:sldChg chg="modSp mod">
        <pc:chgData name="Ida Tryg Grue" userId="374e9ee1-95ea-4ac0-992b-d688fdd0a68a" providerId="ADAL" clId="{F2005BF3-43E5-7742-9830-D7057A2FFB86}" dt="2025-04-23T10:12:18.443" v="119" actId="2711"/>
        <pc:sldMkLst>
          <pc:docMk/>
          <pc:sldMk cId="406769864" sldId="395"/>
        </pc:sldMkLst>
        <pc:spChg chg="mod">
          <ac:chgData name="Ida Tryg Grue" userId="374e9ee1-95ea-4ac0-992b-d688fdd0a68a" providerId="ADAL" clId="{F2005BF3-43E5-7742-9830-D7057A2FFB86}" dt="2025-04-23T10:12:18.443" v="119" actId="2711"/>
          <ac:spMkLst>
            <pc:docMk/>
            <pc:sldMk cId="406769864" sldId="395"/>
            <ac:spMk id="6" creationId="{3712753C-13AC-5581-EBB1-062037B504C6}"/>
          </ac:spMkLst>
        </pc:spChg>
      </pc:sldChg>
      <pc:sldChg chg="modSp mod">
        <pc:chgData name="Ida Tryg Grue" userId="374e9ee1-95ea-4ac0-992b-d688fdd0a68a" providerId="ADAL" clId="{F2005BF3-43E5-7742-9830-D7057A2FFB86}" dt="2025-04-23T10:12:39.127" v="123" actId="2711"/>
        <pc:sldMkLst>
          <pc:docMk/>
          <pc:sldMk cId="4138669577" sldId="396"/>
        </pc:sldMkLst>
        <pc:spChg chg="mod">
          <ac:chgData name="Ida Tryg Grue" userId="374e9ee1-95ea-4ac0-992b-d688fdd0a68a" providerId="ADAL" clId="{F2005BF3-43E5-7742-9830-D7057A2FFB86}" dt="2025-04-23T10:12:39.127" v="123" actId="2711"/>
          <ac:spMkLst>
            <pc:docMk/>
            <pc:sldMk cId="4138669577" sldId="396"/>
            <ac:spMk id="4" creationId="{C42C50EB-4E7F-CDD2-20D7-E9F8980A25B8}"/>
          </ac:spMkLst>
        </pc:spChg>
      </pc:sldChg>
    </pc:docChg>
  </pc:docChgLst>
  <pc:docChgLst>
    <pc:chgData name="Ida Tryg Grue" userId="S::itg@bfa.dk::374e9ee1-95ea-4ac0-992b-d688fdd0a68a" providerId="AD" clId="Web-{8E549838-80F3-5FB5-8CB1-A9F46053E609}"/>
    <pc:docChg chg="modSld">
      <pc:chgData name="Ida Tryg Grue" userId="S::itg@bfa.dk::374e9ee1-95ea-4ac0-992b-d688fdd0a68a" providerId="AD" clId="Web-{8E549838-80F3-5FB5-8CB1-A9F46053E609}" dt="2024-09-26T08:39:04.982" v="45" actId="1076"/>
      <pc:docMkLst>
        <pc:docMk/>
      </pc:docMkLst>
      <pc:sldChg chg="addSp delSp modSp">
        <pc:chgData name="Ida Tryg Grue" userId="S::itg@bfa.dk::374e9ee1-95ea-4ac0-992b-d688fdd0a68a" providerId="AD" clId="Web-{8E549838-80F3-5FB5-8CB1-A9F46053E609}" dt="2024-09-26T08:39:04.982" v="45" actId="1076"/>
        <pc:sldMkLst>
          <pc:docMk/>
          <pc:sldMk cId="986921502" sldId="367"/>
        </pc:sldMkLst>
      </pc:sldChg>
    </pc:docChg>
  </pc:docChgLst>
  <pc:docChgLst>
    <pc:chgData name="Ida Tryg Grue" userId="S::itg@bfa.dk::374e9ee1-95ea-4ac0-992b-d688fdd0a68a" providerId="AD" clId="Web-{FC377BF1-DD46-6E2A-EE8D-557FA215E748}"/>
    <pc:docChg chg="modSld">
      <pc:chgData name="Ida Tryg Grue" userId="S::itg@bfa.dk::374e9ee1-95ea-4ac0-992b-d688fdd0a68a" providerId="AD" clId="Web-{FC377BF1-DD46-6E2A-EE8D-557FA215E748}" dt="2024-09-25T11:37:28.941" v="382"/>
      <pc:docMkLst>
        <pc:docMk/>
      </pc:docMkLst>
      <pc:sldChg chg="addSp delSp modSp">
        <pc:chgData name="Ida Tryg Grue" userId="S::itg@bfa.dk::374e9ee1-95ea-4ac0-992b-d688fdd0a68a" providerId="AD" clId="Web-{FC377BF1-DD46-6E2A-EE8D-557FA215E748}" dt="2024-09-25T11:37:28.941" v="382"/>
        <pc:sldMkLst>
          <pc:docMk/>
          <pc:sldMk cId="986921502" sldId="367"/>
        </pc:sldMkLst>
      </pc:sldChg>
      <pc:sldChg chg="addSp delSp modSp">
        <pc:chgData name="Ida Tryg Grue" userId="S::itg@bfa.dk::374e9ee1-95ea-4ac0-992b-d688fdd0a68a" providerId="AD" clId="Web-{FC377BF1-DD46-6E2A-EE8D-557FA215E748}" dt="2024-09-23T12:13:13.346" v="360" actId="1076"/>
        <pc:sldMkLst>
          <pc:docMk/>
          <pc:sldMk cId="1635457174" sldId="374"/>
        </pc:sldMkLst>
      </pc:sldChg>
    </pc:docChg>
  </pc:docChgLst>
  <pc:docChgLst>
    <pc:chgData name="Lise Keller" userId="1cb0116c-2c7d-48ac-837c-1fef1f25ac08" providerId="ADAL" clId="{1D5F764D-E759-45C7-8724-0BFF2BCC65CF}"/>
    <pc:docChg chg="custSel modSld">
      <pc:chgData name="Lise Keller" userId="1cb0116c-2c7d-48ac-837c-1fef1f25ac08" providerId="ADAL" clId="{1D5F764D-E759-45C7-8724-0BFF2BCC65CF}" dt="2024-07-09T10:46:02.656" v="1815" actId="20577"/>
      <pc:docMkLst>
        <pc:docMk/>
      </pc:docMkLst>
      <pc:sldChg chg="modNotesTx">
        <pc:chgData name="Lise Keller" userId="1cb0116c-2c7d-48ac-837c-1fef1f25ac08" providerId="ADAL" clId="{1D5F764D-E759-45C7-8724-0BFF2BCC65CF}" dt="2024-07-09T10:24:23.144" v="447" actId="20577"/>
        <pc:sldMkLst>
          <pc:docMk/>
          <pc:sldMk cId="4192334098" sldId="368"/>
        </pc:sldMkLst>
      </pc:sldChg>
      <pc:sldChg chg="modSp mod modNotesTx">
        <pc:chgData name="Lise Keller" userId="1cb0116c-2c7d-48ac-837c-1fef1f25ac08" providerId="ADAL" clId="{1D5F764D-E759-45C7-8724-0BFF2BCC65CF}" dt="2024-07-09T10:46:02.656" v="1815" actId="20577"/>
        <pc:sldMkLst>
          <pc:docMk/>
          <pc:sldMk cId="1231930406" sldId="373"/>
        </pc:sldMkLst>
      </pc:sldChg>
      <pc:sldChg chg="addSp delSp modSp mod modNotesTx">
        <pc:chgData name="Lise Keller" userId="1cb0116c-2c7d-48ac-837c-1fef1f25ac08" providerId="ADAL" clId="{1D5F764D-E759-45C7-8724-0BFF2BCC65CF}" dt="2024-07-09T10:41:00.824" v="1425" actId="20577"/>
        <pc:sldMkLst>
          <pc:docMk/>
          <pc:sldMk cId="1635457174" sldId="374"/>
        </pc:sldMkLst>
      </pc:sldChg>
      <pc:sldChg chg="modSp mod">
        <pc:chgData name="Lise Keller" userId="1cb0116c-2c7d-48ac-837c-1fef1f25ac08" providerId="ADAL" clId="{1D5F764D-E759-45C7-8724-0BFF2BCC65CF}" dt="2024-07-09T10:44:04.538" v="1585" actId="14100"/>
        <pc:sldMkLst>
          <pc:docMk/>
          <pc:sldMk cId="1332268255" sldId="375"/>
        </pc:sldMkLst>
      </pc:sldChg>
      <pc:sldChg chg="modNotesTx">
        <pc:chgData name="Lise Keller" userId="1cb0116c-2c7d-48ac-837c-1fef1f25ac08" providerId="ADAL" clId="{1D5F764D-E759-45C7-8724-0BFF2BCC65CF}" dt="2024-07-09T10:31:32.883" v="832" actId="20577"/>
        <pc:sldMkLst>
          <pc:docMk/>
          <pc:sldMk cId="1016067535" sldId="389"/>
        </pc:sldMkLst>
      </pc:sldChg>
    </pc:docChg>
  </pc:docChgLst>
  <pc:docChgLst>
    <pc:chgData name="Lise Keller" userId="S::lke@bfa.dk::1cb0116c-2c7d-48ac-837c-1fef1f25ac08" providerId="AD" clId="Web-{F3B52A35-0D18-8325-1707-5E5A5694FBFD}"/>
    <pc:docChg chg="modSld">
      <pc:chgData name="Lise Keller" userId="S::lke@bfa.dk::1cb0116c-2c7d-48ac-837c-1fef1f25ac08" providerId="AD" clId="Web-{F3B52A35-0D18-8325-1707-5E5A5694FBFD}" dt="2024-09-25T11:10:45.721" v="23"/>
      <pc:docMkLst>
        <pc:docMk/>
      </pc:docMkLst>
      <pc:sldChg chg="modSp">
        <pc:chgData name="Lise Keller" userId="S::lke@bfa.dk::1cb0116c-2c7d-48ac-837c-1fef1f25ac08" providerId="AD" clId="Web-{F3B52A35-0D18-8325-1707-5E5A5694FBFD}" dt="2024-09-25T11:09:32.202" v="7" actId="1076"/>
        <pc:sldMkLst>
          <pc:docMk/>
          <pc:sldMk cId="986921502" sldId="367"/>
        </pc:sldMkLst>
      </pc:sldChg>
      <pc:sldChg chg="modNotes">
        <pc:chgData name="Lise Keller" userId="S::lke@bfa.dk::1cb0116c-2c7d-48ac-837c-1fef1f25ac08" providerId="AD" clId="Web-{F3B52A35-0D18-8325-1707-5E5A5694FBFD}" dt="2024-09-25T11:10:45.721" v="23"/>
        <pc:sldMkLst>
          <pc:docMk/>
          <pc:sldMk cId="1016067535" sldId="389"/>
        </pc:sldMkLst>
      </pc:sldChg>
      <pc:sldChg chg="modSp">
        <pc:chgData name="Lise Keller" userId="S::lke@bfa.dk::1cb0116c-2c7d-48ac-837c-1fef1f25ac08" providerId="AD" clId="Web-{F3B52A35-0D18-8325-1707-5E5A5694FBFD}" dt="2024-09-25T11:08:30.028" v="4" actId="20577"/>
        <pc:sldMkLst>
          <pc:docMk/>
          <pc:sldMk cId="3553801075" sldId="391"/>
        </pc:sldMkLst>
      </pc:sldChg>
    </pc:docChg>
  </pc:docChgLst>
  <pc:docChgLst>
    <pc:chgData name="Lise Keller" userId="1cb0116c-2c7d-48ac-837c-1fef1f25ac08" providerId="ADAL" clId="{1815EAA1-859A-447F-8A9C-BA0132015D97}"/>
    <pc:docChg chg="undo custSel addSld delSld modSld modNotesMaster modHandout">
      <pc:chgData name="Lise Keller" userId="1cb0116c-2c7d-48ac-837c-1fef1f25ac08" providerId="ADAL" clId="{1815EAA1-859A-447F-8A9C-BA0132015D97}" dt="2024-09-18T14:31:14.892" v="1046" actId="20577"/>
      <pc:docMkLst>
        <pc:docMk/>
      </pc:docMkLst>
      <pc:sldChg chg="modNotesTx">
        <pc:chgData name="Lise Keller" userId="1cb0116c-2c7d-48ac-837c-1fef1f25ac08" providerId="ADAL" clId="{1815EAA1-859A-447F-8A9C-BA0132015D97}" dt="2024-09-18T14:29:29.206" v="1002" actId="313"/>
        <pc:sldMkLst>
          <pc:docMk/>
          <pc:sldMk cId="4192334098" sldId="368"/>
        </pc:sldMkLst>
      </pc:sldChg>
      <pc:sldChg chg="modSp mod modNotesTx">
        <pc:chgData name="Lise Keller" userId="1cb0116c-2c7d-48ac-837c-1fef1f25ac08" providerId="ADAL" clId="{1815EAA1-859A-447F-8A9C-BA0132015D97}" dt="2024-09-18T14:25:13.188" v="599" actId="20577"/>
        <pc:sldMkLst>
          <pc:docMk/>
          <pc:sldMk cId="1231930406" sldId="373"/>
        </pc:sldMkLst>
      </pc:sldChg>
      <pc:sldChg chg="addSp delSp modSp mod modNotesTx">
        <pc:chgData name="Lise Keller" userId="1cb0116c-2c7d-48ac-837c-1fef1f25ac08" providerId="ADAL" clId="{1815EAA1-859A-447F-8A9C-BA0132015D97}" dt="2024-09-18T14:18:11.570" v="329" actId="20577"/>
        <pc:sldMkLst>
          <pc:docMk/>
          <pc:sldMk cId="1635457174" sldId="374"/>
        </pc:sldMkLst>
      </pc:sldChg>
      <pc:sldChg chg="modSp mod modNotesTx">
        <pc:chgData name="Lise Keller" userId="1cb0116c-2c7d-48ac-837c-1fef1f25ac08" providerId="ADAL" clId="{1815EAA1-859A-447F-8A9C-BA0132015D97}" dt="2024-09-18T14:31:14.892" v="1046" actId="20577"/>
        <pc:sldMkLst>
          <pc:docMk/>
          <pc:sldMk cId="1332268255" sldId="375"/>
        </pc:sldMkLst>
      </pc:sldChg>
      <pc:sldChg chg="modSp mod modNotes modNotesTx">
        <pc:chgData name="Lise Keller" userId="1cb0116c-2c7d-48ac-837c-1fef1f25ac08" providerId="ADAL" clId="{1815EAA1-859A-447F-8A9C-BA0132015D97}" dt="2024-09-18T14:19:33.929" v="334" actId="20577"/>
        <pc:sldMkLst>
          <pc:docMk/>
          <pc:sldMk cId="1016067535" sldId="389"/>
        </pc:sldMkLst>
      </pc:sldChg>
      <pc:sldChg chg="modSp mod">
        <pc:chgData name="Lise Keller" userId="1cb0116c-2c7d-48ac-837c-1fef1f25ac08" providerId="ADAL" clId="{1815EAA1-859A-447F-8A9C-BA0132015D97}" dt="2024-09-13T07:43:00.738" v="142" actId="113"/>
        <pc:sldMkLst>
          <pc:docMk/>
          <pc:sldMk cId="3553801075" sldId="391"/>
        </pc:sldMkLst>
      </pc:sldChg>
      <pc:sldChg chg="addSp modSp add del mod">
        <pc:chgData name="Lise Keller" userId="1cb0116c-2c7d-48ac-837c-1fef1f25ac08" providerId="ADAL" clId="{1815EAA1-859A-447F-8A9C-BA0132015D97}" dt="2024-09-18T14:17:14.173" v="315" actId="2696"/>
        <pc:sldMkLst>
          <pc:docMk/>
          <pc:sldMk cId="305258507" sldId="397"/>
        </pc:sldMkLst>
      </pc:sldChg>
    </pc:docChg>
  </pc:docChgLst>
  <pc:docChgLst>
    <pc:chgData name="Ida Tryg Grue" userId="S::itg@bfa.dk::374e9ee1-95ea-4ac0-992b-d688fdd0a68a" providerId="AD" clId="Web-{8BF1C21A-B5FB-0BC2-ADBE-C5487A57790E}"/>
    <pc:docChg chg="modSld">
      <pc:chgData name="Ida Tryg Grue" userId="S::itg@bfa.dk::374e9ee1-95ea-4ac0-992b-d688fdd0a68a" providerId="AD" clId="Web-{8BF1C21A-B5FB-0BC2-ADBE-C5487A57790E}" dt="2024-09-30T12:01:13.376" v="1" actId="1076"/>
      <pc:docMkLst>
        <pc:docMk/>
      </pc:docMkLst>
      <pc:sldChg chg="modSp">
        <pc:chgData name="Ida Tryg Grue" userId="S::itg@bfa.dk::374e9ee1-95ea-4ac0-992b-d688fdd0a68a" providerId="AD" clId="Web-{8BF1C21A-B5FB-0BC2-ADBE-C5487A57790E}" dt="2024-09-30T12:01:13.376" v="1" actId="1076"/>
        <pc:sldMkLst>
          <pc:docMk/>
          <pc:sldMk cId="4192334098" sldId="3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2" y="3"/>
            <a:ext cx="2943595" cy="496253"/>
          </a:xfrm>
          <a:prstGeom prst="rect">
            <a:avLst/>
          </a:prstGeom>
        </p:spPr>
        <p:txBody>
          <a:bodyPr vert="horz" lIns="91763" tIns="45882" rIns="91763" bIns="45882"/>
          <a:lstStyle/>
          <a:p>
            <a:endParaRPr lang="da-DK"/>
          </a:p>
        </p:txBody>
      </p:sp>
      <p:sp>
        <p:nvSpPr>
          <p:cNvPr id="3" name="Rectangle 3"/>
          <p:cNvSpPr>
            <a:spLocks noGrp="1"/>
          </p:cNvSpPr>
          <p:nvPr>
            <p:ph type="dt" sz="quarter" idx="1"/>
          </p:nvPr>
        </p:nvSpPr>
        <p:spPr>
          <a:xfrm>
            <a:off x="3847750" y="3"/>
            <a:ext cx="2943595" cy="496253"/>
          </a:xfrm>
          <a:prstGeom prst="rect">
            <a:avLst/>
          </a:prstGeom>
        </p:spPr>
        <p:txBody>
          <a:bodyPr vert="horz" lIns="91763" tIns="45882" rIns="91763" bIns="45882"/>
          <a:lstStyle/>
          <a:p>
            <a:fld id="{31555DB1-8736-42A3-B48D-2B08FB93332A}" type="datetimeFigureOut">
              <a:rPr lang="da-DK" smtClean="0"/>
              <a:pPr/>
              <a:t>23.04.2025</a:t>
            </a:fld>
            <a:endParaRPr lang="da-DK"/>
          </a:p>
        </p:txBody>
      </p:sp>
      <p:sp>
        <p:nvSpPr>
          <p:cNvPr id="4" name="Rectangle 4"/>
          <p:cNvSpPr>
            <a:spLocks noGrp="1"/>
          </p:cNvSpPr>
          <p:nvPr>
            <p:ph type="ftr" sz="quarter" idx="2"/>
          </p:nvPr>
        </p:nvSpPr>
        <p:spPr>
          <a:xfrm>
            <a:off x="2" y="9427077"/>
            <a:ext cx="2943595" cy="496253"/>
          </a:xfrm>
          <a:prstGeom prst="rect">
            <a:avLst/>
          </a:prstGeom>
        </p:spPr>
        <p:txBody>
          <a:bodyPr vert="horz" lIns="91763" tIns="45882" rIns="91763" bIns="45882"/>
          <a:lstStyle/>
          <a:p>
            <a:endParaRPr lang="da-DK"/>
          </a:p>
        </p:txBody>
      </p:sp>
      <p:sp>
        <p:nvSpPr>
          <p:cNvPr id="5" name="Rectangle 5"/>
          <p:cNvSpPr>
            <a:spLocks noGrp="1"/>
          </p:cNvSpPr>
          <p:nvPr>
            <p:ph type="sldNum" sz="quarter" idx="3"/>
          </p:nvPr>
        </p:nvSpPr>
        <p:spPr>
          <a:xfrm>
            <a:off x="3847750" y="9427077"/>
            <a:ext cx="2943595" cy="496253"/>
          </a:xfrm>
          <a:prstGeom prst="rect">
            <a:avLst/>
          </a:prstGeom>
        </p:spPr>
        <p:txBody>
          <a:bodyPr vert="horz" lIns="91763" tIns="45882" rIns="91763" bIns="45882"/>
          <a:lstStyle/>
          <a:p>
            <a:fld id="{5400D380-E0D7-4EB1-B91E-BFCC7DA7F29D}" type="slidenum">
              <a:rPr lang="da-DK" smtClean="0"/>
              <a:pPr/>
              <a:t>‹nr.›</a:t>
            </a:fld>
            <a:endParaRPr lang="da-DK"/>
          </a:p>
        </p:txBody>
      </p:sp>
    </p:spTree>
    <p:extLst>
      <p:ext uri="{BB962C8B-B14F-4D97-AF65-F5344CB8AC3E}">
        <p14:creationId xmlns:p14="http://schemas.microsoft.com/office/powerpoint/2010/main" val="3445469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2" y="3"/>
            <a:ext cx="2943595" cy="496253"/>
          </a:xfrm>
          <a:prstGeom prst="rect">
            <a:avLst/>
          </a:prstGeom>
        </p:spPr>
        <p:txBody>
          <a:bodyPr vert="horz" lIns="91763" tIns="45882" rIns="91763" bIns="45882"/>
          <a:lstStyle/>
          <a:p>
            <a:endParaRPr lang="da-DK"/>
          </a:p>
        </p:txBody>
      </p:sp>
      <p:sp>
        <p:nvSpPr>
          <p:cNvPr id="3" name="Rectangle 3"/>
          <p:cNvSpPr>
            <a:spLocks noGrp="1"/>
          </p:cNvSpPr>
          <p:nvPr>
            <p:ph type="dt" idx="1"/>
          </p:nvPr>
        </p:nvSpPr>
        <p:spPr>
          <a:xfrm>
            <a:off x="3847750" y="3"/>
            <a:ext cx="2943595" cy="496253"/>
          </a:xfrm>
          <a:prstGeom prst="rect">
            <a:avLst/>
          </a:prstGeom>
        </p:spPr>
        <p:txBody>
          <a:bodyPr vert="horz" lIns="91763" tIns="45882" rIns="91763" bIns="45882"/>
          <a:lstStyle/>
          <a:p>
            <a:fld id="{0BDB199F-A56C-4049-BA04-1447030960FF}" type="datetimeFigureOut">
              <a:pPr/>
              <a:t>23.04.2025</a:t>
            </a:fld>
            <a:endParaRPr lang="da-DK"/>
          </a:p>
        </p:txBody>
      </p:sp>
      <p:sp>
        <p:nvSpPr>
          <p:cNvPr id="4" name="Rectangle 4"/>
          <p:cNvSpPr>
            <a:spLocks noGrp="1" noRot="1" noChangeAspect="1"/>
          </p:cNvSpPr>
          <p:nvPr>
            <p:ph type="sldImg" idx="2"/>
          </p:nvPr>
        </p:nvSpPr>
        <p:spPr>
          <a:xfrm>
            <a:off x="87313" y="746125"/>
            <a:ext cx="6618287" cy="3722688"/>
          </a:xfrm>
          <a:prstGeom prst="rect">
            <a:avLst/>
          </a:prstGeom>
          <a:noFill/>
          <a:ln w="12700">
            <a:solidFill>
              <a:prstClr val="black"/>
            </a:solidFill>
          </a:ln>
        </p:spPr>
        <p:txBody>
          <a:bodyPr vert="horz" lIns="91763" tIns="45882" rIns="91763" bIns="45882" anchor="ctr"/>
          <a:lstStyle/>
          <a:p>
            <a:endParaRPr lang="da-DK"/>
          </a:p>
        </p:txBody>
      </p:sp>
      <p:sp>
        <p:nvSpPr>
          <p:cNvPr id="5" name="Rectangle 5"/>
          <p:cNvSpPr>
            <a:spLocks noGrp="1"/>
          </p:cNvSpPr>
          <p:nvPr>
            <p:ph type="body" sz="quarter" idx="3"/>
          </p:nvPr>
        </p:nvSpPr>
        <p:spPr>
          <a:xfrm>
            <a:off x="679292" y="4714402"/>
            <a:ext cx="5434330" cy="4466273"/>
          </a:xfrm>
          <a:prstGeom prst="rect">
            <a:avLst/>
          </a:prstGeom>
        </p:spPr>
        <p:txBody>
          <a:bodyPr vert="horz" lIns="91763" tIns="45882" rIns="91763" bIns="45882">
            <a:normAutofit/>
          </a:bodyPr>
          <a:lstStyle/>
          <a:p>
            <a:pPr lvl="0"/>
            <a:r>
              <a:rPr lang="da-DK"/>
              <a:t>Klik for at redigere teksttypografier i masteren</a:t>
            </a:r>
          </a:p>
          <a:p>
            <a:pPr lvl="1"/>
            <a:r>
              <a:rPr lang="da-DK"/>
              <a:t>Andet niveau</a:t>
            </a:r>
          </a:p>
          <a:p>
            <a:pPr lvl="2"/>
            <a:r>
              <a:rPr lang="da-DK"/>
              <a:t>Tredje niveau</a:t>
            </a:r>
          </a:p>
          <a:p>
            <a:pPr lvl="3"/>
            <a:r>
              <a:rPr lang="da-DK"/>
              <a:t>Fjerde niveau</a:t>
            </a:r>
          </a:p>
          <a:p>
            <a:pPr lvl="4"/>
            <a:r>
              <a:rPr lang="da-DK"/>
              <a:t>Femte niveau</a:t>
            </a:r>
          </a:p>
        </p:txBody>
      </p:sp>
      <p:sp>
        <p:nvSpPr>
          <p:cNvPr id="6" name="Rectangle 6"/>
          <p:cNvSpPr>
            <a:spLocks noGrp="1"/>
          </p:cNvSpPr>
          <p:nvPr>
            <p:ph type="ftr" sz="quarter" idx="4"/>
          </p:nvPr>
        </p:nvSpPr>
        <p:spPr>
          <a:xfrm>
            <a:off x="2" y="9427077"/>
            <a:ext cx="2943595" cy="496253"/>
          </a:xfrm>
          <a:prstGeom prst="rect">
            <a:avLst/>
          </a:prstGeom>
        </p:spPr>
        <p:txBody>
          <a:bodyPr vert="horz" lIns="91763" tIns="45882" rIns="91763" bIns="45882"/>
          <a:lstStyle/>
          <a:p>
            <a:endParaRPr lang="da-DK"/>
          </a:p>
        </p:txBody>
      </p:sp>
      <p:sp>
        <p:nvSpPr>
          <p:cNvPr id="7" name="Rectangle 7"/>
          <p:cNvSpPr>
            <a:spLocks noGrp="1"/>
          </p:cNvSpPr>
          <p:nvPr>
            <p:ph type="sldNum" sz="quarter" idx="5"/>
          </p:nvPr>
        </p:nvSpPr>
        <p:spPr>
          <a:xfrm>
            <a:off x="3847750" y="9427077"/>
            <a:ext cx="2943595" cy="496253"/>
          </a:xfrm>
          <a:prstGeom prst="rect">
            <a:avLst/>
          </a:prstGeom>
        </p:spPr>
        <p:txBody>
          <a:bodyPr vert="horz" lIns="91763" tIns="45882" rIns="91763" bIns="45882"/>
          <a:lstStyle/>
          <a:p>
            <a:fld id="{B3A019F3-8596-4028-9847-CBD3A185B07A}" type="slidenum">
              <a:pPr/>
              <a:t>‹nr.›</a:t>
            </a:fld>
            <a:endParaRPr lang="da-DK"/>
          </a:p>
        </p:txBody>
      </p:sp>
    </p:spTree>
    <p:extLst>
      <p:ext uri="{BB962C8B-B14F-4D97-AF65-F5344CB8AC3E}">
        <p14:creationId xmlns:p14="http://schemas.microsoft.com/office/powerpoint/2010/main" val="3734816281"/>
      </p:ext>
    </p:extLst>
  </p:cSld>
  <p:clrMap bg1="lt1" tx1="dk1" bg2="lt2" tx2="dk2" accent1="accent1" accent2="accent2" accent3="accent3" accent4="accent4" accent5="accent5" accent6="accent6" hlink="hlink" folHlink="folHlink"/>
  <p:notesStyle>
    <a:lvl1pPr marL="0" algn="l" rtl="0" latinLnBrk="0">
      <a:defRPr lang="da-DK" sz="1200" kern="1200">
        <a:solidFill>
          <a:schemeClr val="tx1"/>
        </a:solidFill>
        <a:latin typeface="+mn-lt"/>
        <a:ea typeface="+mn-ea"/>
        <a:cs typeface="+mn-cs"/>
      </a:defRPr>
    </a:lvl1pPr>
    <a:lvl2pPr marL="457200" algn="l" rtl="0" latinLnBrk="0">
      <a:defRPr lang="da-DK" sz="1200" kern="1200">
        <a:solidFill>
          <a:schemeClr val="tx1"/>
        </a:solidFill>
        <a:latin typeface="+mn-lt"/>
        <a:ea typeface="+mn-ea"/>
        <a:cs typeface="+mn-cs"/>
      </a:defRPr>
    </a:lvl2pPr>
    <a:lvl3pPr marL="914400" algn="l" rtl="0" latinLnBrk="0">
      <a:defRPr lang="da-DK" sz="1200" kern="1200">
        <a:solidFill>
          <a:schemeClr val="tx1"/>
        </a:solidFill>
        <a:latin typeface="+mn-lt"/>
        <a:ea typeface="+mn-ea"/>
        <a:cs typeface="+mn-cs"/>
      </a:defRPr>
    </a:lvl3pPr>
    <a:lvl4pPr marL="1371600" algn="l" rtl="0" latinLnBrk="0">
      <a:defRPr lang="da-DK" sz="1200" kern="1200">
        <a:solidFill>
          <a:schemeClr val="tx1"/>
        </a:solidFill>
        <a:latin typeface="+mn-lt"/>
        <a:ea typeface="+mn-ea"/>
        <a:cs typeface="+mn-cs"/>
      </a:defRPr>
    </a:lvl4pPr>
    <a:lvl5pPr marL="1828800" algn="l" rtl="0" latinLnBrk="0">
      <a:defRPr lang="da-DK" sz="1200" kern="1200">
        <a:solidFill>
          <a:schemeClr val="tx1"/>
        </a:solidFill>
        <a:latin typeface="+mn-lt"/>
        <a:ea typeface="+mn-ea"/>
        <a:cs typeface="+mn-cs"/>
      </a:defRPr>
    </a:lvl5pPr>
    <a:lvl6pPr marL="2286000" algn="l" rtl="0" latinLnBrk="0">
      <a:defRPr lang="da-DK" sz="1200" kern="1200">
        <a:solidFill>
          <a:schemeClr val="tx1"/>
        </a:solidFill>
        <a:latin typeface="+mn-lt"/>
        <a:ea typeface="+mn-ea"/>
        <a:cs typeface="+mn-cs"/>
      </a:defRPr>
    </a:lvl6pPr>
    <a:lvl7pPr marL="2743200" algn="l" rtl="0" latinLnBrk="0">
      <a:defRPr lang="da-DK" sz="1200" kern="1200">
        <a:solidFill>
          <a:schemeClr val="tx1"/>
        </a:solidFill>
        <a:latin typeface="+mn-lt"/>
        <a:ea typeface="+mn-ea"/>
        <a:cs typeface="+mn-cs"/>
      </a:defRPr>
    </a:lvl7pPr>
    <a:lvl8pPr marL="3200400" algn="l" rtl="0" latinLnBrk="0">
      <a:defRPr lang="da-DK" sz="1200" kern="1200">
        <a:solidFill>
          <a:schemeClr val="tx1"/>
        </a:solidFill>
        <a:latin typeface="+mn-lt"/>
        <a:ea typeface="+mn-ea"/>
        <a:cs typeface="+mn-cs"/>
      </a:defRPr>
    </a:lvl8pPr>
    <a:lvl9pPr marL="3657600" algn="l" rtl="0" latinLnBrk="0">
      <a:defRPr lang="da-DK"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Dette spil er udviklet af Branchefællesskabet for arbejdsmiljø Velfærd og offentlig administration.</a:t>
            </a:r>
          </a:p>
          <a:p>
            <a:r>
              <a:rPr lang="da-DK"/>
              <a:t>På baggrund af gode erfaringer med metoden fra fyraftensmøder og forløb med arbejdspladser inden for BFA’s brancher, der har arbejdet med at forebygge og håndtere trusler, vold og chikane:</a:t>
            </a:r>
          </a:p>
          <a:p>
            <a:r>
              <a:rPr lang="da-DK"/>
              <a:t>Sygehuse, kontor, hjemmepleje, dagtilbud, undervisning, privat praksis, forskning og døgntilbud.</a:t>
            </a:r>
          </a:p>
          <a:p>
            <a:r>
              <a:rPr lang="da-DK"/>
              <a:t>(Mille Trøst Simonsen, Sabine Brix Mølgaard og Lise Keller)</a:t>
            </a:r>
          </a:p>
          <a:p>
            <a:r>
              <a:rPr lang="da-DK"/>
              <a:t>Spillet er målrette jer der gerne vil sætte fokus på emnet ”Trusler, vold og chikane” på en lidt anderledes måde, hvor I bruger det som ”Spil” kan nemlig at tilføje en anden dynamik og struktur i jeres snak. </a:t>
            </a:r>
          </a:p>
          <a:p>
            <a:r>
              <a:rPr lang="da-DK"/>
              <a:t>Og sørge for at alle kommer til orde.</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1</a:t>
            </a:fld>
            <a:endParaRPr lang="da-DK"/>
          </a:p>
        </p:txBody>
      </p:sp>
    </p:spTree>
    <p:extLst>
      <p:ext uri="{BB962C8B-B14F-4D97-AF65-F5344CB8AC3E}">
        <p14:creationId xmlns:p14="http://schemas.microsoft.com/office/powerpoint/2010/main" val="133075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a:bodyPr>
          <a:lstStyle/>
          <a:p>
            <a:r>
              <a:rPr lang="da-DK"/>
              <a:t>Metoden</a:t>
            </a:r>
            <a:r>
              <a:rPr lang="da-DK">
                <a:latin typeface="+mn-lt"/>
              </a:rPr>
              <a:t> udviklet til at blive mere bevidst om, hvornår man registrerer ulykker eller nærved-ulykker på arbejdspladsen. </a:t>
            </a:r>
          </a:p>
          <a:p>
            <a:r>
              <a:rPr lang="da-DK">
                <a:latin typeface="+mn-lt"/>
              </a:rPr>
              <a:t>Her har vi også lagt op til, at I også kan drøfte om forholdene giver anledning til at genbesøge arbejdspladsens retningslinjer for forebyggelse og håndtering af trusler, vold og chikane. Måske får I øje på, at beredskabsplanen har brug for at blive revideret eller, at en forventningsafstemning med pårørende er nødvendig eller noget helt tredje.</a:t>
            </a:r>
            <a:endParaRPr lang="da-DK">
              <a:latin typeface="+mn-lt"/>
              <a:ea typeface="Calibri"/>
              <a:cs typeface="Calibri"/>
            </a:endParaRPr>
          </a:p>
          <a:p>
            <a:endParaRPr lang="da-DK">
              <a:latin typeface="+mn-lt"/>
            </a:endParaRPr>
          </a:p>
          <a:p>
            <a:r>
              <a:rPr lang="da-DK" b="1">
                <a:latin typeface="+mn-lt"/>
              </a:rPr>
              <a:t>Fra lovgivningen: </a:t>
            </a:r>
            <a:endParaRPr lang="da-DK" b="1">
              <a:latin typeface="+mn-lt"/>
              <a:ea typeface="Calibri"/>
              <a:cs typeface="Calibri"/>
            </a:endParaRPr>
          </a:p>
          <a:p>
            <a:r>
              <a:rPr lang="da-DK" b="0" i="0">
                <a:solidFill>
                  <a:srgbClr val="1E1E1E"/>
                </a:solidFill>
                <a:effectLst/>
                <a:latin typeface="+mn-lt"/>
              </a:rPr>
              <a:t>Risikoen opstår ofte, når ”der er tale om erhverv, hvor ansattes arbejdsfunktion er at drage omsorg for, servicere eller hjælpe de borgere, der udøver volden. Der kan være en risiko for vold, når ansatte bliver nødt til at nægte borgere noget, de gerne vil have, eller hvor der stilles krav om en bestemt adfærd hos borgere, som de ikke kan acceptere eller magte. Voldelig adfærd kan være udtryk for, at borgere ikke føler sig forstået, oplever manglende respekt eller omsorg, eller føler sig presset. Voldssituationer kan også opstå, når borgere er påvirket af alkohol, medicin eller andre stoffer.” (At-vejledning D.4.3-5 om vold)</a:t>
            </a:r>
            <a:endParaRPr lang="da-DK" b="0" i="0">
              <a:solidFill>
                <a:srgbClr val="1E1E1E"/>
              </a:solidFill>
              <a:effectLst/>
              <a:latin typeface="+mn-lt"/>
              <a:ea typeface="Calibri"/>
              <a:cs typeface="Calibri"/>
            </a:endParaRPr>
          </a:p>
          <a:p>
            <a:endParaRPr lang="da-DK" b="0" i="0">
              <a:solidFill>
                <a:srgbClr val="1E1E1E"/>
              </a:solidFill>
              <a:effectLst/>
              <a:latin typeface="+mn-lt"/>
            </a:endParaRPr>
          </a:p>
          <a:p>
            <a:r>
              <a:rPr lang="da-DK" b="1" i="0" err="1">
                <a:solidFill>
                  <a:srgbClr val="1E1E1E"/>
                </a:solidFill>
                <a:effectLst/>
                <a:latin typeface="+mn-lt"/>
              </a:rPr>
              <a:t>AT’s</a:t>
            </a:r>
            <a:r>
              <a:rPr lang="da-DK" b="1" i="0">
                <a:solidFill>
                  <a:srgbClr val="1E1E1E"/>
                </a:solidFill>
                <a:effectLst/>
                <a:latin typeface="+mn-lt"/>
              </a:rPr>
              <a:t> anvisninger: </a:t>
            </a:r>
            <a:endParaRPr lang="da-DK" b="1" i="0">
              <a:solidFill>
                <a:srgbClr val="1E1E1E"/>
              </a:solidFill>
              <a:effectLst/>
              <a:latin typeface="+mn-lt"/>
              <a:ea typeface="Calibri"/>
              <a:cs typeface="Calibri"/>
            </a:endParaRPr>
          </a:p>
          <a:p>
            <a:r>
              <a:rPr lang="da-DK" b="0" i="0">
                <a:solidFill>
                  <a:srgbClr val="1E1E1E"/>
                </a:solidFill>
                <a:effectLst/>
                <a:latin typeface="Muli"/>
              </a:rPr>
              <a:t>”Ledelsen og medarbejderne bør fx på et personalemøde diskutere, hvad man opfatter som vold på den pågældende arbejdsplads, så </a:t>
            </a:r>
            <a:r>
              <a:rPr lang="da-DK" b="1" i="0">
                <a:solidFill>
                  <a:srgbClr val="1E1E1E"/>
                </a:solidFill>
                <a:effectLst/>
                <a:latin typeface="Muli"/>
              </a:rPr>
              <a:t>alle har den samme forståelse</a:t>
            </a:r>
            <a:r>
              <a:rPr lang="da-DK" b="0" i="0">
                <a:solidFill>
                  <a:srgbClr val="1E1E1E"/>
                </a:solidFill>
                <a:effectLst/>
                <a:latin typeface="Muli"/>
              </a:rPr>
              <a:t>. På den måde kan arbejdspladsen få en ensartet registrering og dermed et overblik over episoder med vold og trusler. </a:t>
            </a:r>
            <a:r>
              <a:rPr lang="da-DK" b="1" i="0">
                <a:solidFill>
                  <a:srgbClr val="1E1E1E"/>
                </a:solidFill>
                <a:effectLst/>
                <a:latin typeface="Muli"/>
              </a:rPr>
              <a:t>Det kan være grundlaget for arbejdspladsens læring af voldelige episoder og for en systematisk og fælles indsats for at forebygge og håndtere vold og trusler fremover</a:t>
            </a:r>
            <a:r>
              <a:rPr lang="da-DK" b="0" i="0">
                <a:solidFill>
                  <a:srgbClr val="1E1E1E"/>
                </a:solidFill>
                <a:effectLst/>
                <a:latin typeface="Muli"/>
              </a:rPr>
              <a:t>.” (https://at.dk/arbejdsmiljoe/psykisk-arbejdsmiljoe/vold-og-trusler/om-vold-og-trusler/)</a:t>
            </a:r>
            <a:endParaRPr lang="da-DK">
              <a:latin typeface="+mn-lt"/>
            </a:endParaRPr>
          </a:p>
        </p:txBody>
      </p:sp>
      <p:sp>
        <p:nvSpPr>
          <p:cNvPr id="4" name="Pladsholder til slidenummer 3"/>
          <p:cNvSpPr>
            <a:spLocks noGrp="1"/>
          </p:cNvSpPr>
          <p:nvPr>
            <p:ph type="sldNum" sz="quarter" idx="5"/>
          </p:nvPr>
        </p:nvSpPr>
        <p:spPr/>
        <p:txBody>
          <a:bodyPr/>
          <a:lstStyle/>
          <a:p>
            <a:fld id="{B3A019F3-8596-4028-9847-CBD3A185B07A}" type="slidenum">
              <a:rPr lang="da-DK" smtClean="0"/>
              <a:pPr/>
              <a:t>2</a:t>
            </a:fld>
            <a:endParaRPr lang="da-DK"/>
          </a:p>
        </p:txBody>
      </p:sp>
    </p:spTree>
    <p:extLst>
      <p:ext uri="{BB962C8B-B14F-4D97-AF65-F5344CB8AC3E}">
        <p14:creationId xmlns:p14="http://schemas.microsoft.com/office/powerpoint/2010/main" val="56595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Nedsæt en gruppe, der står for at forberede seancen fx arbejdsmiljøgruppen, TRIO eller lignende.</a:t>
            </a:r>
          </a:p>
          <a:p>
            <a:r>
              <a:rPr lang="da-DK"/>
              <a:t>Sæt 45 minutter til halvanden time af i alt.</a:t>
            </a:r>
          </a:p>
          <a:p>
            <a:r>
              <a:rPr lang="da-DK"/>
              <a:t>Udvælg evt. de eksempler I synes, der passer bedst til jeres arbejdsplads.</a:t>
            </a:r>
          </a:p>
          <a:p>
            <a:r>
              <a:rPr lang="da-DK"/>
              <a:t>I kan også selv formulere eksempler, der passer til jeres hverdag. Eksempler kan I også printe herfra @ida når de er lagt ind på hjemmesiden så skal der et link ind til dem her</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3</a:t>
            </a:fld>
            <a:endParaRPr lang="da-DK"/>
          </a:p>
        </p:txBody>
      </p:sp>
    </p:spTree>
    <p:extLst>
      <p:ext uri="{BB962C8B-B14F-4D97-AF65-F5344CB8AC3E}">
        <p14:creationId xmlns:p14="http://schemas.microsoft.com/office/powerpoint/2010/main" val="384327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OBS, det kan være en fordel at lade de deltagere med færrest og flest tændstikker starte. De har vurderinger, der afviger mest fra gruppen og kan derfor give anledning til den lærerige snak. </a:t>
            </a:r>
          </a:p>
        </p:txBody>
      </p:sp>
      <p:sp>
        <p:nvSpPr>
          <p:cNvPr id="4" name="Pladsholder til slidenummer 3"/>
          <p:cNvSpPr>
            <a:spLocks noGrp="1"/>
          </p:cNvSpPr>
          <p:nvPr>
            <p:ph type="sldNum" sz="quarter" idx="5"/>
          </p:nvPr>
        </p:nvSpPr>
        <p:spPr/>
        <p:txBody>
          <a:bodyPr/>
          <a:lstStyle/>
          <a:p>
            <a:fld id="{B3A019F3-8596-4028-9847-CBD3A185B07A}" type="slidenum">
              <a:rPr lang="da-DK" smtClean="0"/>
              <a:pPr/>
              <a:t>4</a:t>
            </a:fld>
            <a:endParaRPr lang="da-DK"/>
          </a:p>
        </p:txBody>
      </p:sp>
    </p:spTree>
    <p:extLst>
      <p:ext uri="{BB962C8B-B14F-4D97-AF65-F5344CB8AC3E}">
        <p14:creationId xmlns:p14="http://schemas.microsoft.com/office/powerpoint/2010/main" val="180476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Når I har læst eksemplet højt ( slide 6-18), bruger I denne oversigt med mulige handlinger til at vælge, hvad du tænker er det, der skal gøres i situationen.</a:t>
            </a:r>
          </a:p>
          <a:p>
            <a:endParaRPr lang="da-DK"/>
          </a:p>
          <a:p>
            <a:r>
              <a:rPr lang="da-DK"/>
              <a:t>Vær opmærksom på, at det kan være forskelligt, hvor berørt en medarbejder er, hvis vedkommende oplever vold, trusler, chikane. I kan drøfte om/i hvilken grad, at det har betydning for jeres vurdering af, hvordan situationen skal håndteres.</a:t>
            </a:r>
          </a:p>
          <a:p>
            <a:endParaRPr lang="da-DK"/>
          </a:p>
          <a:p>
            <a:pPr algn="l"/>
            <a:r>
              <a:rPr lang="da-DK" b="1" i="0">
                <a:solidFill>
                  <a:srgbClr val="003087"/>
                </a:solidFill>
                <a:effectLst/>
                <a:latin typeface="Muli"/>
              </a:rPr>
              <a:t>If. Lovgivningen: </a:t>
            </a:r>
          </a:p>
          <a:p>
            <a:pPr algn="l"/>
            <a:r>
              <a:rPr lang="da-DK" b="0" i="0">
                <a:solidFill>
                  <a:srgbClr val="1E1E1E"/>
                </a:solidFill>
                <a:effectLst/>
                <a:latin typeface="Muli"/>
              </a:rPr>
              <a:t>Krænkende adfærd kan komme til udtryk på mange forskellige måder og det kan både være enkeltstående hændelser og gentagne episoder.</a:t>
            </a:r>
          </a:p>
          <a:p>
            <a:pPr algn="l">
              <a:buFont typeface="Arial" panose="020B0604020202020204" pitchFamily="34" charset="0"/>
              <a:buChar char="•"/>
            </a:pPr>
            <a:r>
              <a:rPr lang="da-DK" b="0" i="0">
                <a:solidFill>
                  <a:srgbClr val="1E1E1E"/>
                </a:solidFill>
                <a:effectLst/>
                <a:latin typeface="Muli"/>
              </a:rPr>
              <a:t>Krænkende adfærd kan fx være chikane, ydmygelser, nedværdigende behandling, seksuel chikane (sexchikane), sårende bemærkninger, latterliggørelse, ubehagelige drillerier og trusler.</a:t>
            </a:r>
          </a:p>
          <a:p>
            <a:pPr algn="l"/>
            <a:r>
              <a:rPr lang="da-DK" b="0" i="0">
                <a:solidFill>
                  <a:srgbClr val="1E1E1E"/>
                </a:solidFill>
                <a:effectLst/>
                <a:latin typeface="Muli"/>
              </a:rPr>
              <a:t>Borgeren eller kunden behøver ikke at have haft en intention, om at såre eller krænke den ansatte. Det kan også være ubevidst, fx fra en borger med demens eller nedsat kognitiv funktion.</a:t>
            </a:r>
          </a:p>
          <a:p>
            <a:pPr algn="l"/>
            <a:endParaRPr lang="da-DK" b="0" i="0">
              <a:solidFill>
                <a:srgbClr val="1E1E1E"/>
              </a:solidFill>
              <a:effectLst/>
              <a:latin typeface="Muli"/>
            </a:endParaRPr>
          </a:p>
          <a:p>
            <a:pPr algn="l"/>
            <a:r>
              <a:rPr lang="da-DK" b="0" i="0">
                <a:solidFill>
                  <a:srgbClr val="1E1E1E"/>
                </a:solidFill>
                <a:effectLst/>
                <a:latin typeface="Muli"/>
              </a:rPr>
              <a:t>Krænkende adfærd fra borgere og kunder skal derfor forstås, håndteres og forebygges som et alvorligt arbejdsmiljøproblem. Det skal ikke være op til den enkelte at vurdere, hvor grænsen går, og hvordan han eller hun skal håndtere situationen.</a:t>
            </a:r>
          </a:p>
          <a:p>
            <a:endParaRPr lang="da-DK"/>
          </a:p>
        </p:txBody>
      </p:sp>
      <p:sp>
        <p:nvSpPr>
          <p:cNvPr id="4" name="Pladsholder til slidenummer 3"/>
          <p:cNvSpPr>
            <a:spLocks noGrp="1"/>
          </p:cNvSpPr>
          <p:nvPr>
            <p:ph type="sldNum" sz="quarter" idx="5"/>
          </p:nvPr>
        </p:nvSpPr>
        <p:spPr/>
        <p:txBody>
          <a:bodyPr/>
          <a:lstStyle/>
          <a:p>
            <a:fld id="{B3A019F3-8596-4028-9847-CBD3A185B07A}" type="slidenum">
              <a:rPr lang="da-DK" smtClean="0"/>
              <a:pPr/>
              <a:t>5</a:t>
            </a:fld>
            <a:endParaRPr lang="da-DK"/>
          </a:p>
        </p:txBody>
      </p:sp>
    </p:spTree>
    <p:extLst>
      <p:ext uri="{BB962C8B-B14F-4D97-AF65-F5344CB8AC3E}">
        <p14:creationId xmlns:p14="http://schemas.microsoft.com/office/powerpoint/2010/main" val="648361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a:solidFill>
                  <a:srgbClr val="0070C0"/>
                </a:solidFill>
                <a:effectLst/>
                <a:latin typeface="Calibri"/>
                <a:ea typeface="Calibri"/>
                <a:cs typeface="Times New Roman"/>
              </a:rPr>
              <a:t>Sæt 15-20 minutter af til denne del. </a:t>
            </a:r>
            <a:r>
              <a:rPr lang="da-DK" sz="1200">
                <a:solidFill>
                  <a:srgbClr val="0070C0"/>
                </a:solidFill>
                <a:latin typeface="Calibri"/>
                <a:ea typeface="Calibri"/>
                <a:cs typeface="Times New Roman"/>
              </a:rPr>
              <a:t> </a:t>
            </a:r>
          </a:p>
          <a:p>
            <a:r>
              <a:rPr lang="da-DK" sz="1200">
                <a:solidFill>
                  <a:srgbClr val="0070C0"/>
                </a:solidFill>
                <a:effectLst/>
                <a:latin typeface="Calibri"/>
                <a:ea typeface="Calibri"/>
                <a:cs typeface="Times New Roman"/>
              </a:rPr>
              <a:t>I kan evt. noterer det i handleplan. </a:t>
            </a:r>
            <a:r>
              <a:rPr lang="da-DK" sz="1200">
                <a:solidFill>
                  <a:srgbClr val="0070C0"/>
                </a:solidFill>
                <a:latin typeface="Calibri"/>
                <a:ea typeface="Calibri"/>
                <a:cs typeface="Times New Roman"/>
              </a:rPr>
              <a:t>Aftal</a:t>
            </a:r>
            <a:r>
              <a:rPr lang="da-DK" sz="1200">
                <a:solidFill>
                  <a:srgbClr val="0070C0"/>
                </a:solidFill>
                <a:effectLst/>
                <a:latin typeface="Calibri"/>
                <a:ea typeface="Calibri"/>
                <a:cs typeface="Times New Roman"/>
              </a:rPr>
              <a:t> evt. et ”eftermøde</a:t>
            </a:r>
            <a:r>
              <a:rPr lang="da-DK" sz="1200">
                <a:solidFill>
                  <a:srgbClr val="0070C0"/>
                </a:solidFill>
                <a:latin typeface="Calibri"/>
                <a:ea typeface="Calibri"/>
                <a:cs typeface="Times New Roman"/>
              </a:rPr>
              <a:t>”,</a:t>
            </a:r>
            <a:r>
              <a:rPr lang="da-DK" sz="1200">
                <a:solidFill>
                  <a:srgbClr val="0070C0"/>
                </a:solidFill>
                <a:effectLst/>
                <a:latin typeface="Calibri"/>
                <a:ea typeface="Calibri"/>
                <a:cs typeface="Times New Roman"/>
              </a:rPr>
              <a:t> hvor I følger op. </a:t>
            </a:r>
          </a:p>
          <a:p>
            <a:r>
              <a:rPr lang="da-DK" sz="1200" b="1">
                <a:solidFill>
                  <a:schemeClr val="accent1">
                    <a:lumMod val="75000"/>
                  </a:schemeClr>
                </a:solidFill>
                <a:effectLst/>
                <a:latin typeface="Calibri"/>
                <a:ea typeface="Calibri"/>
                <a:cs typeface="Times New Roman"/>
              </a:rPr>
              <a:t>Indsæt evt. link handleplan her @Ida.</a:t>
            </a:r>
            <a:endParaRPr lang="da-DK" sz="1200" b="1">
              <a:solidFill>
                <a:srgbClr val="0070C0"/>
              </a:solidFill>
              <a:effectLst/>
              <a:latin typeface="Calibri"/>
              <a:ea typeface="Calibri"/>
              <a:cs typeface="Times New Roman"/>
            </a:endParaRPr>
          </a:p>
          <a:p>
            <a:endParaRPr lang="da-DK"/>
          </a:p>
        </p:txBody>
      </p:sp>
      <p:sp>
        <p:nvSpPr>
          <p:cNvPr id="4" name="Pladsholder til slidenummer 3"/>
          <p:cNvSpPr>
            <a:spLocks noGrp="1"/>
          </p:cNvSpPr>
          <p:nvPr>
            <p:ph type="sldNum" sz="quarter" idx="5"/>
          </p:nvPr>
        </p:nvSpPr>
        <p:spPr/>
        <p:txBody>
          <a:bodyPr/>
          <a:lstStyle/>
          <a:p>
            <a:fld id="{B3A019F3-8596-4028-9847-CBD3A185B07A}" type="slidenum">
              <a:rPr lang="da-DK" smtClean="0"/>
              <a:pPr/>
              <a:t>18</a:t>
            </a:fld>
            <a:endParaRPr lang="da-DK"/>
          </a:p>
        </p:txBody>
      </p:sp>
    </p:spTree>
    <p:extLst>
      <p:ext uri="{BB962C8B-B14F-4D97-AF65-F5344CB8AC3E}">
        <p14:creationId xmlns:p14="http://schemas.microsoft.com/office/powerpoint/2010/main" val="399929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046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1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23392" y="1268760"/>
            <a:ext cx="10536600" cy="4824539"/>
          </a:xfrm>
        </p:spPr>
        <p:txBody>
          <a:bodyPr/>
          <a:lstStyle>
            <a:lvl1pPr marL="0" indent="0">
              <a:buFontTx/>
              <a:buNone/>
              <a:defRPr sz="2800">
                <a:latin typeface="Klavika Bold" panose="020B0806040000020004" pitchFamily="34" charset="0"/>
              </a:defRPr>
            </a:lvl1pPr>
            <a:lvl2pPr marL="457200" indent="0">
              <a:buFontTx/>
              <a:buNone/>
              <a:defRPr sz="2000">
                <a:latin typeface="Klavika Bold" panose="020B0806040000020004" pitchFamily="34" charset="0"/>
              </a:defRPr>
            </a:lvl2pPr>
            <a:lvl3pPr marL="914400" indent="0">
              <a:buFontTx/>
              <a:buNone/>
              <a:defRPr sz="1800">
                <a:latin typeface="Klavika Bold" panose="020B0806040000020004" pitchFamily="34" charset="0"/>
              </a:defRPr>
            </a:lvl3pPr>
            <a:lvl4pPr marL="1371600" indent="0">
              <a:buFontTx/>
              <a:buNone/>
              <a:defRPr sz="1600">
                <a:latin typeface="Klavika Bold" panose="020B0806040000020004" pitchFamily="34" charset="0"/>
              </a:defRPr>
            </a:lvl4pPr>
            <a:lvl5pPr marL="1828800" indent="0">
              <a:buFontTx/>
              <a:buNone/>
              <a:defRPr sz="1400">
                <a:latin typeface="Klavika Bold" panose="020B08060400000200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Titel 1"/>
          <p:cNvSpPr>
            <a:spLocks noGrp="1"/>
          </p:cNvSpPr>
          <p:nvPr>
            <p:ph type="title"/>
          </p:nvPr>
        </p:nvSpPr>
        <p:spPr>
          <a:xfrm>
            <a:off x="623392" y="332656"/>
            <a:ext cx="9577064" cy="790244"/>
          </a:xfrm>
        </p:spPr>
        <p:txBody>
          <a:bodyPr>
            <a:noAutofit/>
          </a:bodyPr>
          <a:lstStyle>
            <a:lvl1pPr algn="l">
              <a:defRPr sz="3600" b="0">
                <a:latin typeface="Klavika Bold" panose="020B0806040000020004" pitchFamily="34" charset="0"/>
              </a:defRPr>
            </a:lvl1pPr>
          </a:lstStyle>
          <a:p>
            <a:r>
              <a:rPr lang="da-DK"/>
              <a:t>Klik for at redigere titeltypografien i masteren</a:t>
            </a:r>
          </a:p>
        </p:txBody>
      </p:sp>
      <p:sp>
        <p:nvSpPr>
          <p:cNvPr id="2" name="Pladsholder til diasnummer 5">
            <a:extLst>
              <a:ext uri="{FF2B5EF4-FFF2-40B4-BE49-F238E27FC236}">
                <a16:creationId xmlns:a16="http://schemas.microsoft.com/office/drawing/2014/main" id="{C11E9B19-E8EF-C63E-B5F0-692704D42CC3}"/>
              </a:ext>
            </a:extLst>
          </p:cNvPr>
          <p:cNvSpPr>
            <a:spLocks noGrp="1"/>
          </p:cNvSpPr>
          <p:nvPr>
            <p:ph type="sldNum" sz="quarter" idx="4"/>
          </p:nvPr>
        </p:nvSpPr>
        <p:spPr>
          <a:xfrm>
            <a:off x="8737600" y="6453336"/>
            <a:ext cx="3335064" cy="288032"/>
          </a:xfrm>
          <a:prstGeom prst="rect">
            <a:avLst/>
          </a:prstGeom>
        </p:spPr>
        <p:txBody>
          <a:bodyPr vert="horz" lIns="91440" tIns="45720" rIns="91440" bIns="45720" rtlCol="0" anchor="ctr"/>
          <a:lstStyle>
            <a:lvl1pPr algn="r">
              <a:defRPr sz="1000">
                <a:solidFill>
                  <a:schemeClr val="tx1">
                    <a:tint val="75000"/>
                  </a:schemeClr>
                </a:solidFill>
                <a:latin typeface="Klavika Bold" panose="020B0806040000020004" pitchFamily="34" charset="0"/>
              </a:defRPr>
            </a:lvl1pPr>
          </a:lstStyle>
          <a:p>
            <a:fld id="{AB0A4E93-1DFA-4C6C-985A-F1AAF5826C31}" type="slidenum">
              <a:rPr lang="da-DK" smtClean="0"/>
              <a:pPr/>
              <a:t>‹nr.›</a:t>
            </a:fld>
            <a:endParaRPr lang="da-DK"/>
          </a:p>
        </p:txBody>
      </p:sp>
    </p:spTree>
    <p:extLst>
      <p:ext uri="{BB962C8B-B14F-4D97-AF65-F5344CB8AC3E}">
        <p14:creationId xmlns:p14="http://schemas.microsoft.com/office/powerpoint/2010/main" val="52441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5DC0856-B8E3-9651-1B8F-12BABF31B6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4" y="0"/>
            <a:ext cx="12184012" cy="6858000"/>
          </a:xfrm>
          <a:prstGeom prst="rect">
            <a:avLst/>
          </a:prstGeom>
        </p:spPr>
      </p:pic>
      <p:sp>
        <p:nvSpPr>
          <p:cNvPr id="2" name="Titel 1">
            <a:extLst>
              <a:ext uri="{FF2B5EF4-FFF2-40B4-BE49-F238E27FC236}">
                <a16:creationId xmlns:a16="http://schemas.microsoft.com/office/drawing/2014/main" id="{7CC33C91-87CB-8862-1F8F-E52B7E198A96}"/>
              </a:ext>
            </a:extLst>
          </p:cNvPr>
          <p:cNvSpPr>
            <a:spLocks noGrp="1"/>
          </p:cNvSpPr>
          <p:nvPr>
            <p:ph type="title"/>
          </p:nvPr>
        </p:nvSpPr>
        <p:spPr>
          <a:xfrm>
            <a:off x="479376" y="2204864"/>
            <a:ext cx="11089232" cy="850106"/>
          </a:xfrm>
        </p:spPr>
        <p:txBody>
          <a:bodyPr/>
          <a:lstStyle>
            <a:lvl1pPr algn="ctr">
              <a:defRPr sz="4000"/>
            </a:lvl1pPr>
          </a:lstStyle>
          <a:p>
            <a:r>
              <a:rPr lang="da-DK"/>
              <a:t>Klik for at redigere titeltypografien i masteren</a:t>
            </a:r>
          </a:p>
        </p:txBody>
      </p:sp>
      <p:sp>
        <p:nvSpPr>
          <p:cNvPr id="3" name="Pladsholder til slidenummer 2">
            <a:extLst>
              <a:ext uri="{FF2B5EF4-FFF2-40B4-BE49-F238E27FC236}">
                <a16:creationId xmlns:a16="http://schemas.microsoft.com/office/drawing/2014/main" id="{8710F983-D04B-539F-2A5C-1A40DC476A29}"/>
              </a:ext>
            </a:extLst>
          </p:cNvPr>
          <p:cNvSpPr>
            <a:spLocks noGrp="1"/>
          </p:cNvSpPr>
          <p:nvPr>
            <p:ph type="sldNum" sz="quarter" idx="10"/>
          </p:nvPr>
        </p:nvSpPr>
        <p:spPr/>
        <p:txBody>
          <a:bodyPr/>
          <a:lstStyle/>
          <a:p>
            <a:fld id="{AB0A4E93-1DFA-4C6C-985A-F1AAF5826C31}" type="slidenum">
              <a:rPr lang="da-DK" smtClean="0"/>
              <a:pPr/>
              <a:t>‹nr.›</a:t>
            </a:fld>
            <a:endParaRPr lang="da-DK"/>
          </a:p>
        </p:txBody>
      </p:sp>
    </p:spTree>
    <p:extLst>
      <p:ext uri="{BB962C8B-B14F-4D97-AF65-F5344CB8AC3E}">
        <p14:creationId xmlns:p14="http://schemas.microsoft.com/office/powerpoint/2010/main" val="295709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9C25EF1-6422-9BEE-3091-C8C6DE79D1E6}"/>
              </a:ext>
            </a:extLst>
          </p:cNvPr>
          <p:cNvSpPr>
            <a:spLocks noGrp="1"/>
          </p:cNvSpPr>
          <p:nvPr>
            <p:ph type="sldNum" sz="quarter" idx="10"/>
          </p:nvPr>
        </p:nvSpPr>
        <p:spPr/>
        <p:txBody>
          <a:bodyPr/>
          <a:lstStyle/>
          <a:p>
            <a:fld id="{AB0A4E93-1DFA-4C6C-985A-F1AAF5826C31}" type="slidenum">
              <a:rPr lang="da-DK" smtClean="0"/>
              <a:pPr/>
              <a:t>‹nr.›</a:t>
            </a:fld>
            <a:endParaRPr lang="da-DK"/>
          </a:p>
        </p:txBody>
      </p:sp>
    </p:spTree>
    <p:extLst>
      <p:ext uri="{BB962C8B-B14F-4D97-AF65-F5344CB8AC3E}">
        <p14:creationId xmlns:p14="http://schemas.microsoft.com/office/powerpoint/2010/main" val="287320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850106"/>
          </a:xfrm>
          <a:prstGeom prst="rect">
            <a:avLst/>
          </a:prstGeom>
        </p:spPr>
        <p:txBody>
          <a:bodyPr vert="horz" lIns="91440" tIns="45720" rIns="91440" bIns="45720" rtlCol="0" anchor="ctr">
            <a:noAutofit/>
          </a:bodyPr>
          <a:lstStyle/>
          <a:p>
            <a:r>
              <a:rPr lang="da-DK"/>
              <a:t>Klik for at redigere titeltypografi i masteren</a:t>
            </a:r>
          </a:p>
        </p:txBody>
      </p:sp>
      <p:sp>
        <p:nvSpPr>
          <p:cNvPr id="3" name="Pladsholder til tekst 2"/>
          <p:cNvSpPr>
            <a:spLocks noGrp="1"/>
          </p:cNvSpPr>
          <p:nvPr>
            <p:ph type="body" idx="1"/>
          </p:nvPr>
        </p:nvSpPr>
        <p:spPr>
          <a:xfrm>
            <a:off x="609600" y="1268761"/>
            <a:ext cx="10972800" cy="5184576"/>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iasnummer 5"/>
          <p:cNvSpPr>
            <a:spLocks noGrp="1"/>
          </p:cNvSpPr>
          <p:nvPr>
            <p:ph type="sldNum" sz="quarter" idx="4"/>
          </p:nvPr>
        </p:nvSpPr>
        <p:spPr>
          <a:xfrm>
            <a:off x="8737600" y="6453336"/>
            <a:ext cx="3335064" cy="288032"/>
          </a:xfrm>
          <a:prstGeom prst="rect">
            <a:avLst/>
          </a:prstGeom>
        </p:spPr>
        <p:txBody>
          <a:bodyPr vert="horz" lIns="91440" tIns="45720" rIns="91440" bIns="45720" rtlCol="0" anchor="ctr"/>
          <a:lstStyle>
            <a:lvl1pPr algn="r">
              <a:defRPr sz="1000">
                <a:solidFill>
                  <a:schemeClr val="tx1">
                    <a:tint val="75000"/>
                  </a:schemeClr>
                </a:solidFill>
                <a:latin typeface="Klavika Bold" panose="020B0806040000020004" pitchFamily="34" charset="0"/>
              </a:defRPr>
            </a:lvl1pPr>
          </a:lstStyle>
          <a:p>
            <a:fld id="{AB0A4E93-1DFA-4C6C-985A-F1AAF5826C31}" type="slidenum">
              <a:rPr lang="da-DK" smtClean="0"/>
              <a:pPr/>
              <a:t>‹nr.›</a:t>
            </a:fld>
            <a:endParaRPr lang="da-DK"/>
          </a:p>
        </p:txBody>
      </p:sp>
      <p:pic>
        <p:nvPicPr>
          <p:cNvPr id="8" name="Billede 7">
            <a:extLst>
              <a:ext uri="{FF2B5EF4-FFF2-40B4-BE49-F238E27FC236}">
                <a16:creationId xmlns:a16="http://schemas.microsoft.com/office/drawing/2014/main" id="{8177722A-6774-85EE-29D7-FE3A9DB6C09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32504" y="169007"/>
            <a:ext cx="1392155" cy="307665"/>
          </a:xfrm>
          <a:prstGeom prst="rect">
            <a:avLst/>
          </a:prstGeom>
        </p:spPr>
      </p:pic>
      <p:pic>
        <p:nvPicPr>
          <p:cNvPr id="5" name="Billede 4">
            <a:extLst>
              <a:ext uri="{FF2B5EF4-FFF2-40B4-BE49-F238E27FC236}">
                <a16:creationId xmlns:a16="http://schemas.microsoft.com/office/drawing/2014/main" id="{F6C46DC9-D98F-515A-490C-C7E43195E1F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94" y="0"/>
            <a:ext cx="12184012" cy="6858000"/>
          </a:xfrm>
          <a:prstGeom prst="rect">
            <a:avLst/>
          </a:prstGeom>
        </p:spPr>
      </p:pic>
    </p:spTree>
    <p:extLst>
      <p:ext uri="{BB962C8B-B14F-4D97-AF65-F5344CB8AC3E}">
        <p14:creationId xmlns:p14="http://schemas.microsoft.com/office/powerpoint/2010/main" val="2315192966"/>
      </p:ext>
    </p:extLst>
  </p:cSld>
  <p:clrMap bg1="lt1" tx1="dk1" bg2="lt2" tx2="dk2" accent1="accent1" accent2="accent2" accent3="accent3" accent4="accent4" accent5="accent5" accent6="accent6" hlink="hlink" folHlink="folHlink"/>
  <p:sldLayoutIdLst>
    <p:sldLayoutId id="2147483660" r:id="rId1"/>
    <p:sldLayoutId id="2147483665" r:id="rId2"/>
    <p:sldLayoutId id="2147483671" r:id="rId3"/>
    <p:sldLayoutId id="2147483670" r:id="rId4"/>
    <p:sldLayoutId id="2147483661" r:id="rId5"/>
  </p:sldLayoutIdLst>
  <p:hf sldNum="0" hdr="0" ftr="0" dt="0"/>
  <p:txStyles>
    <p:titleStyle>
      <a:lvl1pPr algn="l" defTabSz="914400" rtl="0" eaLnBrk="1" latinLnBrk="0" hangingPunct="1">
        <a:spcBef>
          <a:spcPct val="0"/>
        </a:spcBef>
        <a:buNone/>
        <a:defRPr sz="3600" kern="1200">
          <a:solidFill>
            <a:schemeClr val="tx1"/>
          </a:solidFill>
          <a:latin typeface="Klavika Bold" panose="020B08060400000200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Klavika Bold" panose="020B08060400000200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Klavika Bold" panose="020B08060400000200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Klavika "/>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Klavika Bold" panose="020B08060400000200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Klavika Bold" panose="020B08060400000200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at.dk/regler/bekendtgoerelser/anmeldelse-arbejdsulykker-arbejdstilsynet-799/"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D51E405-704E-5B40-E617-021F5602E87A}"/>
              </a:ext>
            </a:extLst>
          </p:cNvPr>
          <p:cNvSpPr>
            <a:spLocks noGrp="1"/>
          </p:cNvSpPr>
          <p:nvPr>
            <p:ph idx="1"/>
          </p:nvPr>
        </p:nvSpPr>
        <p:spPr>
          <a:xfrm>
            <a:off x="7525" y="908720"/>
            <a:ext cx="5872451" cy="4160489"/>
          </a:xfrm>
        </p:spPr>
        <p:txBody>
          <a:bodyPr>
            <a:normAutofit/>
          </a:bodyPr>
          <a:lstStyle/>
          <a:p>
            <a:endParaRPr lang="da-DK" i="1">
              <a:latin typeface="Calibri" panose="020F0502020204030204" pitchFamily="34" charset="0"/>
              <a:ea typeface="Calibri" panose="020F0502020204030204" pitchFamily="34" charset="0"/>
              <a:cs typeface="Times New Roman" panose="02020603050405020304" pitchFamily="18" charset="0"/>
            </a:endParaRPr>
          </a:p>
          <a:p>
            <a:endParaRPr lang="da-DK" sz="2800">
              <a:effectLst/>
              <a:latin typeface="Calibri" panose="020F0502020204030204" pitchFamily="34" charset="0"/>
              <a:ea typeface="Calibri" panose="020F0502020204030204" pitchFamily="34" charset="0"/>
              <a:cs typeface="Times New Roman" panose="02020603050405020304" pitchFamily="18" charset="0"/>
            </a:endParaRPr>
          </a:p>
          <a:p>
            <a:endParaRPr lang="da-DK"/>
          </a:p>
          <a:p>
            <a:endParaRPr lang="da-DK"/>
          </a:p>
          <a:p>
            <a:endParaRPr lang="da-DK"/>
          </a:p>
        </p:txBody>
      </p:sp>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a:xfrm>
            <a:off x="512209" y="472678"/>
            <a:ext cx="5378880" cy="4608511"/>
          </a:xfrm>
        </p:spPr>
        <p:txBody>
          <a:bodyPr/>
          <a:lstStyle/>
          <a:p>
            <a:r>
              <a:rPr lang="da-DK" sz="6600" b="1">
                <a:latin typeface="Calibri"/>
                <a:ea typeface="Calibri"/>
                <a:cs typeface="Calibri"/>
              </a:rPr>
              <a:t>Kluns jer til </a:t>
            </a:r>
            <a:br>
              <a:rPr lang="da-DK" sz="6600" b="1">
                <a:latin typeface="Calibri"/>
                <a:ea typeface="Calibri"/>
                <a:cs typeface="Calibri"/>
              </a:rPr>
            </a:br>
            <a:r>
              <a:rPr lang="da-DK" sz="6600" b="1">
                <a:latin typeface="Calibri"/>
                <a:ea typeface="Calibri"/>
                <a:cs typeface="Calibri"/>
              </a:rPr>
              <a:t>et bedre arbejdsmiljø</a:t>
            </a:r>
          </a:p>
        </p:txBody>
      </p:sp>
      <p:pic>
        <p:nvPicPr>
          <p:cNvPr id="6" name="Billede 5" descr="Et billede, der indeholder Grafik, Font/skrifttype, symbol, grafisk design&#10;&#10;Automatisk genereret beskrivelse">
            <a:extLst>
              <a:ext uri="{FF2B5EF4-FFF2-40B4-BE49-F238E27FC236}">
                <a16:creationId xmlns:a16="http://schemas.microsoft.com/office/drawing/2014/main" id="{7E4D49CB-B435-546B-6DD8-9A44099EF3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6080" y="1171950"/>
            <a:ext cx="4514674" cy="4514100"/>
          </a:xfrm>
          <a:prstGeom prst="rect">
            <a:avLst/>
          </a:prstGeom>
        </p:spPr>
      </p:pic>
      <p:sp>
        <p:nvSpPr>
          <p:cNvPr id="7" name="Titel 2">
            <a:extLst>
              <a:ext uri="{FF2B5EF4-FFF2-40B4-BE49-F238E27FC236}">
                <a16:creationId xmlns:a16="http://schemas.microsoft.com/office/drawing/2014/main" id="{C5C74DEF-9989-FF9D-4A2C-7F5A05461FF7}"/>
              </a:ext>
            </a:extLst>
          </p:cNvPr>
          <p:cNvSpPr txBox="1">
            <a:spLocks/>
          </p:cNvSpPr>
          <p:nvPr/>
        </p:nvSpPr>
        <p:spPr>
          <a:xfrm>
            <a:off x="506380" y="188640"/>
            <a:ext cx="5378880" cy="4608511"/>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0" kern="1200">
                <a:solidFill>
                  <a:schemeClr val="tx1"/>
                </a:solidFill>
                <a:latin typeface="Klavika Bold" panose="020B0806040000020004" pitchFamily="34" charset="0"/>
                <a:ea typeface="+mj-ea"/>
                <a:cs typeface="+mj-cs"/>
              </a:defRPr>
            </a:lvl1pPr>
          </a:lstStyle>
          <a:p>
            <a:endParaRPr lang="da-DK" b="1"/>
          </a:p>
        </p:txBody>
      </p:sp>
      <p:sp>
        <p:nvSpPr>
          <p:cNvPr id="8" name="Tekstfelt 7">
            <a:extLst>
              <a:ext uri="{FF2B5EF4-FFF2-40B4-BE49-F238E27FC236}">
                <a16:creationId xmlns:a16="http://schemas.microsoft.com/office/drawing/2014/main" id="{A7BFD673-D9CD-ED05-0AE3-2AED8787B039}"/>
              </a:ext>
            </a:extLst>
          </p:cNvPr>
          <p:cNvSpPr txBox="1"/>
          <p:nvPr/>
        </p:nvSpPr>
        <p:spPr>
          <a:xfrm>
            <a:off x="911425" y="5233192"/>
            <a:ext cx="2304255" cy="369332"/>
          </a:xfrm>
          <a:prstGeom prst="rect">
            <a:avLst/>
          </a:prstGeom>
          <a:noFill/>
        </p:spPr>
        <p:txBody>
          <a:bodyPr wrap="square" rtlCol="0">
            <a:spAutoFit/>
          </a:bodyPr>
          <a:lstStyle/>
          <a:p>
            <a:r>
              <a:rPr lang="da-DK" b="1"/>
              <a:t>Indsæt dato og sted</a:t>
            </a:r>
          </a:p>
        </p:txBody>
      </p:sp>
    </p:spTree>
    <p:extLst>
      <p:ext uri="{BB962C8B-B14F-4D97-AF65-F5344CB8AC3E}">
        <p14:creationId xmlns:p14="http://schemas.microsoft.com/office/powerpoint/2010/main" val="419233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Grafik, Font/skrifttype, symbol, grafisk design&#10;&#10;Automatisk genereret beskrivelse">
            <a:extLst>
              <a:ext uri="{FF2B5EF4-FFF2-40B4-BE49-F238E27FC236}">
                <a16:creationId xmlns:a16="http://schemas.microsoft.com/office/drawing/2014/main" id="{F35E5350-1F51-D15F-F832-ED5FC71812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08169" y="1772816"/>
            <a:ext cx="2880366" cy="2880000"/>
          </a:xfrm>
        </p:spPr>
      </p:pic>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p:txBody>
          <a:bodyPr/>
          <a:lstStyle/>
          <a:p>
            <a:r>
              <a:rPr lang="da-DK">
                <a:latin typeface="Calibri"/>
                <a:ea typeface="Calibri"/>
                <a:cs typeface="Calibri"/>
              </a:rPr>
              <a:t>Eksempel 5</a:t>
            </a:r>
          </a:p>
        </p:txBody>
      </p:sp>
      <p:sp>
        <p:nvSpPr>
          <p:cNvPr id="7" name="Tekstfelt 6">
            <a:extLst>
              <a:ext uri="{FF2B5EF4-FFF2-40B4-BE49-F238E27FC236}">
                <a16:creationId xmlns:a16="http://schemas.microsoft.com/office/drawing/2014/main" id="{0CA21F3E-C19B-5E6E-EC1E-7F1BDDFAD203}"/>
              </a:ext>
            </a:extLst>
          </p:cNvPr>
          <p:cNvSpPr txBox="1"/>
          <p:nvPr/>
        </p:nvSpPr>
        <p:spPr>
          <a:xfrm>
            <a:off x="619931" y="1921209"/>
            <a:ext cx="626758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effectLst/>
                <a:latin typeface="Calibri" panose="020F0502020204030204" pitchFamily="34" charset="0"/>
                <a:cs typeface="Calibri" panose="020F0502020204030204" pitchFamily="34" charset="0"/>
              </a:rPr>
              <a:t>Her er da rent nok​</a:t>
            </a:r>
            <a:endParaRPr lang="da-DK" dirty="0">
              <a:effectLst/>
              <a:latin typeface="Calibri" panose="020F0502020204030204" pitchFamily="34" charset="0"/>
              <a:cs typeface="Calibri" panose="020F0502020204030204" pitchFamily="34" charset="0"/>
            </a:endParaRPr>
          </a:p>
          <a:p>
            <a:endParaRPr lang="da-DK" dirty="0">
              <a:effectLst/>
              <a:latin typeface="Calibri" panose="020F0502020204030204" pitchFamily="34" charset="0"/>
              <a:cs typeface="Calibri" panose="020F0502020204030204" pitchFamily="34" charset="0"/>
            </a:endParaRPr>
          </a:p>
          <a:p>
            <a:r>
              <a:rPr lang="da-DK" dirty="0">
                <a:effectLst/>
                <a:latin typeface="Calibri" panose="020F0502020204030204" pitchFamily="34" charset="0"/>
                <a:cs typeface="Calibri" panose="020F0502020204030204" pitchFamily="34" charset="0"/>
              </a:rPr>
              <a:t>Du er på kontrolbesøg i et større køkken sammen med din kollega. I finder flere kritikpunkter, der kræver øjeblikkelig handlen. Lederen, der var til stede bliver mere og mere defensiv, ikke samarbejdsvillig og siger ”her er da rent nok”. Da I begynder at spørge de ansatte om deres praksis uden, at køkkenlederen for mulighed for at blande sig direkte i deres svar, spidser det til. Det ender med, at I bliver smidt ud og må gribe jeres jakker i farten, mens I forlader bygningen.</a:t>
            </a:r>
          </a:p>
        </p:txBody>
      </p:sp>
    </p:spTree>
    <p:extLst>
      <p:ext uri="{BB962C8B-B14F-4D97-AF65-F5344CB8AC3E}">
        <p14:creationId xmlns:p14="http://schemas.microsoft.com/office/powerpoint/2010/main" val="165234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Grafik, Font/skrifttype, symbol, grafisk design&#10;&#10;Automatisk genereret beskrivelse">
            <a:extLst>
              <a:ext uri="{FF2B5EF4-FFF2-40B4-BE49-F238E27FC236}">
                <a16:creationId xmlns:a16="http://schemas.microsoft.com/office/drawing/2014/main" id="{F35E5350-1F51-D15F-F832-ED5FC71812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08169" y="1772816"/>
            <a:ext cx="2880366" cy="2880000"/>
          </a:xfrm>
        </p:spPr>
      </p:pic>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p:txBody>
          <a:bodyPr/>
          <a:lstStyle/>
          <a:p>
            <a:r>
              <a:rPr lang="da-DK">
                <a:latin typeface="Calibri"/>
                <a:ea typeface="Calibri"/>
                <a:cs typeface="Calibri"/>
              </a:rPr>
              <a:t>Eksempel 6</a:t>
            </a:r>
          </a:p>
        </p:txBody>
      </p:sp>
      <p:sp>
        <p:nvSpPr>
          <p:cNvPr id="4" name="Tekstfelt 3">
            <a:extLst>
              <a:ext uri="{FF2B5EF4-FFF2-40B4-BE49-F238E27FC236}">
                <a16:creationId xmlns:a16="http://schemas.microsoft.com/office/drawing/2014/main" id="{6B21F01E-C8C9-B084-2090-CC06497849BA}"/>
              </a:ext>
            </a:extLst>
          </p:cNvPr>
          <p:cNvSpPr txBox="1"/>
          <p:nvPr/>
        </p:nvSpPr>
        <p:spPr>
          <a:xfrm>
            <a:off x="619931" y="1727480"/>
            <a:ext cx="659046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effectLst/>
                <a:latin typeface="Calibri" panose="020F0502020204030204" pitchFamily="34" charset="0"/>
                <a:cs typeface="Calibri" panose="020F0502020204030204" pitchFamily="34" charset="0"/>
              </a:rPr>
              <a:t>Hvor ser du godt ud i dag​</a:t>
            </a:r>
            <a:endParaRPr lang="da-DK" dirty="0">
              <a:effectLst/>
              <a:latin typeface="Calibri" panose="020F0502020204030204" pitchFamily="34" charset="0"/>
              <a:cs typeface="Calibri" panose="020F0502020204030204" pitchFamily="34" charset="0"/>
            </a:endParaRPr>
          </a:p>
          <a:p>
            <a:endParaRPr lang="da-DK" dirty="0">
              <a:effectLst/>
              <a:latin typeface="Calibri" panose="020F0502020204030204" pitchFamily="34" charset="0"/>
              <a:cs typeface="Calibri" panose="020F0502020204030204" pitchFamily="34" charset="0"/>
            </a:endParaRPr>
          </a:p>
          <a:p>
            <a:r>
              <a:rPr lang="da-DK" dirty="0">
                <a:effectLst/>
                <a:latin typeface="Calibri" panose="020F0502020204030204" pitchFamily="34" charset="0"/>
                <a:cs typeface="Calibri" panose="020F0502020204030204" pitchFamily="34" charset="0"/>
              </a:rPr>
              <a:t>En patient har været indlagt flere gange tidligere på afdelingen. Du er bekendt med, at der går rygter om, at patientens mand, kan være nærgående og komme med dumme kommentarer om de ansattes udseende. Det er ikke noget, du tidligere selv har oplevet eller været vidne til. Men denne dag møder du både patienten og hendes mand. Du har fokus på patienten og er ved at finde tøj til hende, mens hun venter bag døren til omklædningen. Du står med ryggen til og leder i skabet, da manden stiller sig helt tæt op ad dig og hvisker, ”hvor ser du godt ud i dag”. </a:t>
            </a:r>
          </a:p>
        </p:txBody>
      </p:sp>
    </p:spTree>
    <p:extLst>
      <p:ext uri="{BB962C8B-B14F-4D97-AF65-F5344CB8AC3E}">
        <p14:creationId xmlns:p14="http://schemas.microsoft.com/office/powerpoint/2010/main" val="175359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Grafik, Font/skrifttype, symbol, grafisk design&#10;&#10;Automatisk genereret beskrivelse">
            <a:extLst>
              <a:ext uri="{FF2B5EF4-FFF2-40B4-BE49-F238E27FC236}">
                <a16:creationId xmlns:a16="http://schemas.microsoft.com/office/drawing/2014/main" id="{F35E5350-1F51-D15F-F832-ED5FC71812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08169" y="1772816"/>
            <a:ext cx="2880366" cy="2880000"/>
          </a:xfrm>
        </p:spPr>
      </p:pic>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p:txBody>
          <a:bodyPr/>
          <a:lstStyle/>
          <a:p>
            <a:r>
              <a:rPr lang="da-DK">
                <a:latin typeface="Calibri"/>
                <a:ea typeface="Calibri"/>
                <a:cs typeface="Calibri"/>
              </a:rPr>
              <a:t>Eksempel 7</a:t>
            </a:r>
          </a:p>
        </p:txBody>
      </p:sp>
      <p:sp>
        <p:nvSpPr>
          <p:cNvPr id="4" name="Tekstfelt 3">
            <a:extLst>
              <a:ext uri="{FF2B5EF4-FFF2-40B4-BE49-F238E27FC236}">
                <a16:creationId xmlns:a16="http://schemas.microsoft.com/office/drawing/2014/main" id="{6921CEA3-2012-A58D-3379-04A3FA815D25}"/>
              </a:ext>
            </a:extLst>
          </p:cNvPr>
          <p:cNvSpPr txBox="1"/>
          <p:nvPr/>
        </p:nvSpPr>
        <p:spPr>
          <a:xfrm>
            <a:off x="619931" y="1727480"/>
            <a:ext cx="659046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effectLst/>
                <a:latin typeface="Calibri" panose="020F0502020204030204" pitchFamily="34" charset="0"/>
                <a:cs typeface="Calibri" panose="020F0502020204030204" pitchFamily="34" charset="0"/>
              </a:rPr>
              <a:t>Ved du overhovedet, hvem jeg er?​</a:t>
            </a:r>
            <a:endParaRPr lang="da-DK" dirty="0">
              <a:effectLst/>
              <a:latin typeface="Calibri" panose="020F0502020204030204" pitchFamily="34" charset="0"/>
              <a:cs typeface="Calibri" panose="020F0502020204030204" pitchFamily="34" charset="0"/>
            </a:endParaRPr>
          </a:p>
          <a:p>
            <a:endParaRPr lang="da-DK" dirty="0">
              <a:effectLst/>
              <a:latin typeface="Calibri" panose="020F0502020204030204" pitchFamily="34" charset="0"/>
              <a:cs typeface="Calibri" panose="020F0502020204030204" pitchFamily="34" charset="0"/>
            </a:endParaRPr>
          </a:p>
          <a:p>
            <a:r>
              <a:rPr lang="da-DK" dirty="0">
                <a:effectLst/>
                <a:latin typeface="Calibri" panose="020F0502020204030204" pitchFamily="34" charset="0"/>
                <a:cs typeface="Calibri" panose="020F0502020204030204" pitchFamily="34" charset="0"/>
              </a:rPr>
              <a:t>Fru Hansens søn, en kendt lokal politiker, er meget optaget af plejen af sin mor. Han konfronterer dit personale, når han synes, at de ikke gør det godt nok. Da det har stået på noget tid, er du nødt til som leder af plejecenteret at tage en snak med ham. Du inviterer ham til en snak på dit kontor. Det lykkes dig ikke at komme igennem med dit budskab om, at personalet ikke kan løfte alle opgaver, som sønnen ønsker for sin mor. Han er uforstående. Du kan se, at han bliver mere og mere frustreret. Det ender med, at han kigger koldt på dig og siger “ved du overhovedet, hvem jeg er? Jeg hænger dig ud i pressen”.</a:t>
            </a:r>
          </a:p>
        </p:txBody>
      </p:sp>
    </p:spTree>
    <p:extLst>
      <p:ext uri="{BB962C8B-B14F-4D97-AF65-F5344CB8AC3E}">
        <p14:creationId xmlns:p14="http://schemas.microsoft.com/office/powerpoint/2010/main" val="364506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Grafik, Font/skrifttype, symbol, grafisk design&#10;&#10;Automatisk genereret beskrivelse">
            <a:extLst>
              <a:ext uri="{FF2B5EF4-FFF2-40B4-BE49-F238E27FC236}">
                <a16:creationId xmlns:a16="http://schemas.microsoft.com/office/drawing/2014/main" id="{F35E5350-1F51-D15F-F832-ED5FC71812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08169" y="1772816"/>
            <a:ext cx="2880366" cy="2880000"/>
          </a:xfrm>
        </p:spPr>
      </p:pic>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p:txBody>
          <a:bodyPr/>
          <a:lstStyle/>
          <a:p>
            <a:r>
              <a:rPr lang="da-DK">
                <a:latin typeface="Calibri"/>
                <a:ea typeface="Calibri"/>
                <a:cs typeface="Calibri"/>
              </a:rPr>
              <a:t>Eksempel 8</a:t>
            </a:r>
          </a:p>
        </p:txBody>
      </p:sp>
      <p:sp>
        <p:nvSpPr>
          <p:cNvPr id="4" name="Tekstfelt 3">
            <a:extLst>
              <a:ext uri="{FF2B5EF4-FFF2-40B4-BE49-F238E27FC236}">
                <a16:creationId xmlns:a16="http://schemas.microsoft.com/office/drawing/2014/main" id="{312272DD-69F1-7E9C-32CB-EAE224566340}"/>
              </a:ext>
            </a:extLst>
          </p:cNvPr>
          <p:cNvSpPr txBox="1"/>
          <p:nvPr/>
        </p:nvSpPr>
        <p:spPr>
          <a:xfrm>
            <a:off x="619931" y="1727480"/>
            <a:ext cx="659046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effectLst/>
                <a:latin typeface="Calibri" panose="020F0502020204030204" pitchFamily="34" charset="0"/>
                <a:cs typeface="Calibri" panose="020F0502020204030204" pitchFamily="34" charset="0"/>
              </a:rPr>
              <a:t>Åh nej! Ikke dig igen​</a:t>
            </a:r>
            <a:endParaRPr lang="da-DK" dirty="0">
              <a:effectLst/>
              <a:latin typeface="Calibri" panose="020F0502020204030204" pitchFamily="34" charset="0"/>
              <a:cs typeface="Calibri" panose="020F0502020204030204" pitchFamily="34" charset="0"/>
            </a:endParaRPr>
          </a:p>
          <a:p>
            <a:endParaRPr lang="da-DK" dirty="0">
              <a:effectLst/>
              <a:latin typeface="Calibri" panose="020F0502020204030204" pitchFamily="34" charset="0"/>
              <a:cs typeface="Calibri" panose="020F0502020204030204" pitchFamily="34" charset="0"/>
            </a:endParaRPr>
          </a:p>
          <a:p>
            <a:r>
              <a:rPr lang="da-DK" dirty="0">
                <a:effectLst/>
                <a:latin typeface="Calibri" panose="020F0502020204030204" pitchFamily="34" charset="0"/>
                <a:cs typeface="Calibri" panose="020F0502020204030204" pitchFamily="34" charset="0"/>
              </a:rPr>
              <a:t>Du er på hjemmebesøg hos Gerda, som du ved er depressiv og ulykkelig, fordi hun for nyligt har mistet sin mand. Da du kommer ind ad døren, råber hun højt ”åh nej! Ikke dig igen”. Hun fortsætter, mens du hjælper hende i tøjet og ud af sengen, med at påtale både dit udseende, din påklædning og din måde at hjælpe hende på med bemærkninger som ”hvordan kan man være så grim og dum og stadig have et arbejde?”, ”du skal ikke nærme dig min adresse igen, så vil jeg hellere undvære hjælp” og ”jeg ringer til din chef og fortæller, hvor dårlig du er”.</a:t>
            </a:r>
          </a:p>
        </p:txBody>
      </p:sp>
    </p:spTree>
    <p:extLst>
      <p:ext uri="{BB962C8B-B14F-4D97-AF65-F5344CB8AC3E}">
        <p14:creationId xmlns:p14="http://schemas.microsoft.com/office/powerpoint/2010/main" val="3924046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Grafik, Font/skrifttype, symbol, grafisk design&#10;&#10;Automatisk genereret beskrivelse">
            <a:extLst>
              <a:ext uri="{FF2B5EF4-FFF2-40B4-BE49-F238E27FC236}">
                <a16:creationId xmlns:a16="http://schemas.microsoft.com/office/drawing/2014/main" id="{F35E5350-1F51-D15F-F832-ED5FC71812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08169" y="1772816"/>
            <a:ext cx="2880366" cy="2880000"/>
          </a:xfrm>
        </p:spPr>
      </p:pic>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p:txBody>
          <a:bodyPr/>
          <a:lstStyle/>
          <a:p>
            <a:r>
              <a:rPr lang="da-DK">
                <a:latin typeface="Calibri"/>
                <a:ea typeface="Calibri"/>
                <a:cs typeface="Calibri"/>
              </a:rPr>
              <a:t>Eksempel 9</a:t>
            </a:r>
          </a:p>
        </p:txBody>
      </p:sp>
      <p:sp>
        <p:nvSpPr>
          <p:cNvPr id="4" name="Tekstfelt 3">
            <a:extLst>
              <a:ext uri="{FF2B5EF4-FFF2-40B4-BE49-F238E27FC236}">
                <a16:creationId xmlns:a16="http://schemas.microsoft.com/office/drawing/2014/main" id="{CB90B998-BB80-D444-A598-914427888EBC}"/>
              </a:ext>
            </a:extLst>
          </p:cNvPr>
          <p:cNvSpPr txBox="1"/>
          <p:nvPr/>
        </p:nvSpPr>
        <p:spPr>
          <a:xfrm>
            <a:off x="619931" y="1998700"/>
            <a:ext cx="659046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effectLst/>
                <a:latin typeface="Calibri" panose="020F0502020204030204" pitchFamily="34" charset="0"/>
                <a:cs typeface="Calibri" panose="020F0502020204030204" pitchFamily="34" charset="0"/>
              </a:rPr>
              <a:t>Så tropper jeg da bare op​</a:t>
            </a:r>
            <a:endParaRPr lang="da-DK" dirty="0">
              <a:effectLst/>
              <a:latin typeface="Calibri" panose="020F0502020204030204" pitchFamily="34" charset="0"/>
              <a:cs typeface="Calibri" panose="020F0502020204030204" pitchFamily="34" charset="0"/>
            </a:endParaRPr>
          </a:p>
          <a:p>
            <a:endParaRPr lang="da-DK" dirty="0">
              <a:effectLst/>
              <a:latin typeface="Calibri" panose="020F0502020204030204" pitchFamily="34" charset="0"/>
              <a:cs typeface="Calibri" panose="020F0502020204030204" pitchFamily="34" charset="0"/>
            </a:endParaRPr>
          </a:p>
          <a:p>
            <a:r>
              <a:rPr lang="da-DK" dirty="0">
                <a:effectLst/>
                <a:latin typeface="Calibri" panose="020F0502020204030204" pitchFamily="34" charset="0"/>
                <a:cs typeface="Calibri" panose="020F0502020204030204" pitchFamily="34" charset="0"/>
              </a:rPr>
              <a:t>Du besvarer et opkald, som du hurtigt opdager er fra en meget ophidset borger. Borgeren ønsker hjælp til en henvendelse, han har fået fra det offentlige, og du forsøger at afdække, hvad det handler om, så du kan stille personen videre til den rette hjælp. Borgeren begynder at råbe i telefonen, og du forsøger at bevare roen, mens du fortæller, at du ikke vil råbes af. Inden borgeren smækker røret på, lyder det: ”så tropper jeg bare op og gør et og andet for at få jer til at fatte det”.</a:t>
            </a:r>
          </a:p>
        </p:txBody>
      </p:sp>
    </p:spTree>
    <p:extLst>
      <p:ext uri="{BB962C8B-B14F-4D97-AF65-F5344CB8AC3E}">
        <p14:creationId xmlns:p14="http://schemas.microsoft.com/office/powerpoint/2010/main" val="77249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Grafik, Font/skrifttype, symbol, grafisk design&#10;&#10;Automatisk genereret beskrivelse">
            <a:extLst>
              <a:ext uri="{FF2B5EF4-FFF2-40B4-BE49-F238E27FC236}">
                <a16:creationId xmlns:a16="http://schemas.microsoft.com/office/drawing/2014/main" id="{F35E5350-1F51-D15F-F832-ED5FC71812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08169" y="1772816"/>
            <a:ext cx="2880366" cy="2880000"/>
          </a:xfrm>
        </p:spPr>
      </p:pic>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p:txBody>
          <a:bodyPr/>
          <a:lstStyle/>
          <a:p>
            <a:r>
              <a:rPr lang="da-DK">
                <a:latin typeface="Calibri"/>
                <a:ea typeface="Calibri"/>
                <a:cs typeface="Calibri"/>
              </a:rPr>
              <a:t>Eksempel 10</a:t>
            </a:r>
          </a:p>
        </p:txBody>
      </p:sp>
      <p:sp>
        <p:nvSpPr>
          <p:cNvPr id="4" name="Tekstfelt 3">
            <a:extLst>
              <a:ext uri="{FF2B5EF4-FFF2-40B4-BE49-F238E27FC236}">
                <a16:creationId xmlns:a16="http://schemas.microsoft.com/office/drawing/2014/main" id="{2CFC3B53-BC77-ACC4-474A-AD18F4BA2C8C}"/>
              </a:ext>
            </a:extLst>
          </p:cNvPr>
          <p:cNvSpPr txBox="1"/>
          <p:nvPr/>
        </p:nvSpPr>
        <p:spPr>
          <a:xfrm>
            <a:off x="619931" y="2140768"/>
            <a:ext cx="659046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effectLst/>
                <a:latin typeface="Calibri" panose="020F0502020204030204" pitchFamily="34" charset="0"/>
                <a:cs typeface="Calibri" panose="020F0502020204030204" pitchFamily="34" charset="0"/>
              </a:rPr>
              <a:t>Her! Så kan du selv gå ud med de sko​</a:t>
            </a:r>
            <a:endParaRPr lang="da-DK" dirty="0">
              <a:effectLst/>
              <a:latin typeface="Calibri" panose="020F0502020204030204" pitchFamily="34" charset="0"/>
              <a:cs typeface="Calibri" panose="020F0502020204030204" pitchFamily="34" charset="0"/>
            </a:endParaRPr>
          </a:p>
          <a:p>
            <a:endParaRPr lang="da-DK" dirty="0">
              <a:effectLst/>
              <a:latin typeface="Calibri" panose="020F0502020204030204" pitchFamily="34" charset="0"/>
              <a:cs typeface="Calibri" panose="020F0502020204030204" pitchFamily="34" charset="0"/>
            </a:endParaRPr>
          </a:p>
          <a:p>
            <a:r>
              <a:rPr lang="da-DK" dirty="0">
                <a:effectLst/>
                <a:latin typeface="Calibri" panose="020F0502020204030204" pitchFamily="34" charset="0"/>
                <a:cs typeface="Calibri" panose="020F0502020204030204" pitchFamily="34" charset="0"/>
              </a:rPr>
              <a:t>Wasim på 11 år løber ind fra legepladsen med mudrede sko. Du går efter ham, prikker ham på skulderen og beder ham om at tage sine sko af og sætte dem i garderoben med det samme. Wasim er allerede optaget af en vens computerspil og lader som om, han ikke hører dig. Du gentager din henstilling om at tage skoene af tre gange. Herefter vender Wasim sig om, tager skoene af og kaster dem mod dig, mens han råber ”Her! Så kan du selv gå ud med dem!”.</a:t>
            </a:r>
          </a:p>
        </p:txBody>
      </p:sp>
    </p:spTree>
    <p:extLst>
      <p:ext uri="{BB962C8B-B14F-4D97-AF65-F5344CB8AC3E}">
        <p14:creationId xmlns:p14="http://schemas.microsoft.com/office/powerpoint/2010/main" val="222711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Grafik, Font/skrifttype, symbol, grafisk design&#10;&#10;Automatisk genereret beskrivelse">
            <a:extLst>
              <a:ext uri="{FF2B5EF4-FFF2-40B4-BE49-F238E27FC236}">
                <a16:creationId xmlns:a16="http://schemas.microsoft.com/office/drawing/2014/main" id="{F35E5350-1F51-D15F-F832-ED5FC71812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08169" y="1772816"/>
            <a:ext cx="2880366" cy="2880000"/>
          </a:xfrm>
        </p:spPr>
      </p:pic>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p:txBody>
          <a:bodyPr/>
          <a:lstStyle/>
          <a:p>
            <a:r>
              <a:rPr lang="da-DK">
                <a:latin typeface="Calibri"/>
                <a:ea typeface="Calibri"/>
                <a:cs typeface="Calibri"/>
              </a:rPr>
              <a:t>Eksempel 11</a:t>
            </a:r>
          </a:p>
        </p:txBody>
      </p:sp>
      <p:sp>
        <p:nvSpPr>
          <p:cNvPr id="6" name="Tekstfelt 5">
            <a:extLst>
              <a:ext uri="{FF2B5EF4-FFF2-40B4-BE49-F238E27FC236}">
                <a16:creationId xmlns:a16="http://schemas.microsoft.com/office/drawing/2014/main" id="{3712753C-13AC-5581-EBB1-062037B504C6}"/>
              </a:ext>
            </a:extLst>
          </p:cNvPr>
          <p:cNvSpPr txBox="1"/>
          <p:nvPr/>
        </p:nvSpPr>
        <p:spPr>
          <a:xfrm>
            <a:off x="619931" y="1998700"/>
            <a:ext cx="659046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effectLst/>
                <a:latin typeface="Calibri" panose="020F0502020204030204" pitchFamily="34" charset="0"/>
                <a:cs typeface="Calibri" panose="020F0502020204030204" pitchFamily="34" charset="0"/>
              </a:rPr>
              <a:t>Rengøring i garderoben ​</a:t>
            </a:r>
            <a:endParaRPr lang="da-DK" dirty="0">
              <a:effectLst/>
              <a:latin typeface="Calibri" panose="020F0502020204030204" pitchFamily="34" charset="0"/>
              <a:cs typeface="Calibri" panose="020F0502020204030204" pitchFamily="34" charset="0"/>
            </a:endParaRPr>
          </a:p>
          <a:p>
            <a:endParaRPr lang="da-DK" dirty="0">
              <a:effectLst/>
              <a:latin typeface="Calibri" panose="020F0502020204030204" pitchFamily="34" charset="0"/>
              <a:cs typeface="Calibri" panose="020F0502020204030204" pitchFamily="34" charset="0"/>
            </a:endParaRPr>
          </a:p>
          <a:p>
            <a:r>
              <a:rPr lang="da-DK" dirty="0">
                <a:effectLst/>
                <a:latin typeface="Calibri" panose="020F0502020204030204" pitchFamily="34" charset="0"/>
                <a:cs typeface="Calibri" panose="020F0502020204030204" pitchFamily="34" charset="0"/>
              </a:rPr>
              <a:t>En fredag eftermiddag bliver Esmaralda hentet af sin tante i vuggestuen. Du nævner, at det er vigtigt, at de tømmer Esmaraldas rum inden weekenden, da der skal gøres rent i garderoben. Esmaraldas tante er kortluntet og bliver sur over at skulle bære så meget. Hun skælder ud og nægter at tage tingene med. Esmaralda bliver urolig og begynde at sparke ud efter dig. Situationen spidser til, da du fastholder, ”at det er tanten altså nødt til”. Tanten forlader institutionen uden Esmeraldas ting. </a:t>
            </a:r>
          </a:p>
        </p:txBody>
      </p:sp>
    </p:spTree>
    <p:extLst>
      <p:ext uri="{BB962C8B-B14F-4D97-AF65-F5344CB8AC3E}">
        <p14:creationId xmlns:p14="http://schemas.microsoft.com/office/powerpoint/2010/main" val="406769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Grafik, Font/skrifttype, symbol, grafisk design&#10;&#10;Automatisk genereret beskrivelse">
            <a:extLst>
              <a:ext uri="{FF2B5EF4-FFF2-40B4-BE49-F238E27FC236}">
                <a16:creationId xmlns:a16="http://schemas.microsoft.com/office/drawing/2014/main" id="{F35E5350-1F51-D15F-F832-ED5FC71812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08169" y="1772816"/>
            <a:ext cx="2880366" cy="2880000"/>
          </a:xfrm>
        </p:spPr>
      </p:pic>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p:txBody>
          <a:bodyPr/>
          <a:lstStyle/>
          <a:p>
            <a:r>
              <a:rPr lang="da-DK">
                <a:latin typeface="Calibri"/>
                <a:ea typeface="Calibri"/>
                <a:cs typeface="Calibri"/>
              </a:rPr>
              <a:t>Eksempel 12</a:t>
            </a:r>
          </a:p>
        </p:txBody>
      </p:sp>
      <p:sp>
        <p:nvSpPr>
          <p:cNvPr id="4" name="Tekstfelt 3">
            <a:extLst>
              <a:ext uri="{FF2B5EF4-FFF2-40B4-BE49-F238E27FC236}">
                <a16:creationId xmlns:a16="http://schemas.microsoft.com/office/drawing/2014/main" id="{C42C50EB-4E7F-CDD2-20D7-E9F8980A25B8}"/>
              </a:ext>
            </a:extLst>
          </p:cNvPr>
          <p:cNvSpPr txBox="1"/>
          <p:nvPr/>
        </p:nvSpPr>
        <p:spPr>
          <a:xfrm>
            <a:off x="619931" y="1585412"/>
            <a:ext cx="6822943"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effectLst/>
                <a:latin typeface="Calibri" panose="020F0502020204030204" pitchFamily="34" charset="0"/>
                <a:cs typeface="Calibri" panose="020F0502020204030204" pitchFamily="34" charset="0"/>
              </a:rPr>
              <a:t>Må jeg tale med dine leder​</a:t>
            </a:r>
            <a:endParaRPr lang="da-DK" dirty="0">
              <a:effectLst/>
              <a:latin typeface="Calibri" panose="020F0502020204030204" pitchFamily="34" charset="0"/>
              <a:cs typeface="Calibri" panose="020F0502020204030204" pitchFamily="34" charset="0"/>
            </a:endParaRPr>
          </a:p>
          <a:p>
            <a:endParaRPr lang="da-DK" dirty="0">
              <a:effectLst/>
              <a:latin typeface="Calibri" panose="020F0502020204030204" pitchFamily="34" charset="0"/>
              <a:cs typeface="Calibri" panose="020F0502020204030204" pitchFamily="34" charset="0"/>
            </a:endParaRPr>
          </a:p>
          <a:p>
            <a:r>
              <a:rPr lang="da-DK" dirty="0">
                <a:effectLst/>
                <a:latin typeface="Calibri" panose="020F0502020204030204" pitchFamily="34" charset="0"/>
                <a:cs typeface="Calibri" panose="020F0502020204030204" pitchFamily="34" charset="0"/>
              </a:rPr>
              <a:t>En forælder til Alex på 21 år ringer og vil have oplysninger om Alex’ fravær på uddannelsen. Du forklarer, at da Alex er over 18 år, kan du ikke give oplysningerne om det. Forælderen bliver tydelig irriteret og siger, at det er din skyld, hvis Alex ryger ud af uddannelsen, når de ikke kan følge med i fraværet og hjælpe med at få Alex afsted om morgenen. Du foreslår, at forælderen selv taler med Alex, da der ikke er mere, du kan gøre. Det får øjeblikkeligt forælderen til at bede om at tale med din leder samt kalde dig uempatisk og uduelig at tale med. Du fortæller, at svaret vil være det samme fra din leder. Men forælderen insisterer og beder også om dit navn igen. Du får derefter et meget køligt og vredt ”farvel!”.</a:t>
            </a:r>
          </a:p>
        </p:txBody>
      </p:sp>
    </p:spTree>
    <p:extLst>
      <p:ext uri="{BB962C8B-B14F-4D97-AF65-F5344CB8AC3E}">
        <p14:creationId xmlns:p14="http://schemas.microsoft.com/office/powerpoint/2010/main" val="4138669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D51E405-704E-5B40-E617-021F5602E87A}"/>
              </a:ext>
            </a:extLst>
          </p:cNvPr>
          <p:cNvSpPr>
            <a:spLocks noGrp="1"/>
          </p:cNvSpPr>
          <p:nvPr>
            <p:ph idx="1"/>
          </p:nvPr>
        </p:nvSpPr>
        <p:spPr>
          <a:xfrm>
            <a:off x="522514" y="1309805"/>
            <a:ext cx="11069526" cy="5112566"/>
          </a:xfrm>
        </p:spPr>
        <p:txBody>
          <a:bodyPr vert="horz" lIns="91440" tIns="45720" rIns="91440" bIns="45720" rtlCol="0" anchor="t">
            <a:normAutofit/>
          </a:bodyPr>
          <a:lstStyle/>
          <a:p>
            <a:r>
              <a:rPr lang="da-DK" sz="2400" b="1" dirty="0">
                <a:solidFill>
                  <a:srgbClr val="000000"/>
                </a:solidFill>
                <a:latin typeface="Calibri"/>
                <a:ea typeface="Calibri"/>
                <a:cs typeface="Calibri"/>
              </a:rPr>
              <a:t>Saml op</a:t>
            </a:r>
            <a:r>
              <a:rPr lang="da-DK" sz="2400" b="1" i="0" u="none" strike="noStrike" baseline="0" dirty="0">
                <a:solidFill>
                  <a:srgbClr val="000000"/>
                </a:solidFill>
                <a:latin typeface="Calibri"/>
                <a:ea typeface="Calibri"/>
                <a:cs typeface="Calibri"/>
              </a:rPr>
              <a:t> </a:t>
            </a:r>
            <a:r>
              <a:rPr lang="da-DK" sz="2400" b="1" dirty="0">
                <a:solidFill>
                  <a:srgbClr val="000000"/>
                </a:solidFill>
                <a:latin typeface="Calibri"/>
                <a:ea typeface="Calibri"/>
                <a:cs typeface="Calibri"/>
              </a:rPr>
              <a:t>og kom videre</a:t>
            </a:r>
            <a:endParaRPr lang="da-DK" sz="2400" b="1" i="0" u="none" strike="noStrike" baseline="0" dirty="0">
              <a:solidFill>
                <a:srgbClr val="000000"/>
              </a:solidFill>
              <a:latin typeface="Calibri"/>
              <a:ea typeface="Calibri"/>
              <a:cs typeface="Calibri"/>
            </a:endParaRPr>
          </a:p>
          <a:p>
            <a:r>
              <a:rPr lang="da-DK" sz="2600" dirty="0">
                <a:latin typeface="Calibri"/>
                <a:ea typeface="Calibri"/>
                <a:cs typeface="Calibri"/>
              </a:rPr>
              <a:t>Tal sammen og vælg</a:t>
            </a:r>
            <a:r>
              <a:rPr lang="da-DK" sz="2600" b="0" i="0" u="none" strike="noStrike" baseline="0" dirty="0">
                <a:latin typeface="Calibri"/>
                <a:ea typeface="Calibri"/>
                <a:cs typeface="Calibri"/>
              </a:rPr>
              <a:t> </a:t>
            </a:r>
            <a:r>
              <a:rPr lang="da-DK" sz="2600" dirty="0">
                <a:latin typeface="Calibri"/>
                <a:ea typeface="Calibri"/>
                <a:cs typeface="Calibri"/>
              </a:rPr>
              <a:t>én,</a:t>
            </a:r>
            <a:r>
              <a:rPr lang="da-DK" sz="2600" b="0" i="0" u="none" strike="noStrike" baseline="0" dirty="0">
                <a:latin typeface="Calibri"/>
                <a:ea typeface="Calibri"/>
                <a:cs typeface="Calibri"/>
              </a:rPr>
              <a:t> som noterer</a:t>
            </a:r>
            <a:r>
              <a:rPr lang="da-DK" sz="2600" dirty="0">
                <a:latin typeface="Calibri"/>
                <a:ea typeface="Calibri"/>
                <a:cs typeface="Calibri"/>
              </a:rPr>
              <a:t> pointer fra jeres dialog. Drøft fx</a:t>
            </a:r>
            <a:endParaRPr lang="da-DK" sz="2600" dirty="0">
              <a:latin typeface="Calibri" panose="020F0502020204030204" pitchFamily="34" charset="0"/>
              <a:ea typeface="Calibri"/>
              <a:cs typeface="Calibri"/>
            </a:endParaRPr>
          </a:p>
          <a:p>
            <a:endParaRPr lang="da-DK" sz="1800" dirty="0">
              <a:latin typeface="Calibri"/>
              <a:ea typeface="Calibri"/>
              <a:cs typeface="Calibri"/>
            </a:endParaRPr>
          </a:p>
          <a:p>
            <a:pPr marL="457200" indent="-457200">
              <a:buFont typeface="Arial" panose="020B0604020202020204" pitchFamily="34" charset="0"/>
              <a:buChar char="•"/>
            </a:pPr>
            <a:r>
              <a:rPr lang="da-DK" sz="2600" dirty="0">
                <a:latin typeface="Calibri" panose="020F0502020204030204" pitchFamily="34" charset="0"/>
              </a:rPr>
              <a:t>H</a:t>
            </a:r>
            <a:r>
              <a:rPr lang="da-DK" sz="2600" b="0" i="0" u="none" strike="noStrike" baseline="0" dirty="0">
                <a:latin typeface="Calibri" panose="020F0502020204030204" pitchFamily="34" charset="0"/>
              </a:rPr>
              <a:t>vad fungerer </a:t>
            </a:r>
            <a:r>
              <a:rPr lang="da-DK" sz="2600" dirty="0">
                <a:latin typeface="Calibri" panose="020F0502020204030204" pitchFamily="34" charset="0"/>
              </a:rPr>
              <a:t>allerede </a:t>
            </a:r>
            <a:r>
              <a:rPr lang="da-DK" sz="2600" b="0" i="0" u="none" strike="noStrike" baseline="0" dirty="0">
                <a:latin typeface="Calibri" panose="020F0502020204030204" pitchFamily="34" charset="0"/>
              </a:rPr>
              <a:t>godt i jeres måde at håndtere denne type hændelser på? Hvilke styrker har </a:t>
            </a:r>
            <a:r>
              <a:rPr lang="da-DK" sz="2600" dirty="0">
                <a:latin typeface="Calibri" panose="020F0502020204030204" pitchFamily="34" charset="0"/>
              </a:rPr>
              <a:t>I, i </a:t>
            </a:r>
            <a:r>
              <a:rPr lang="da-DK" sz="2600" b="0" i="0" u="none" strike="noStrike" baseline="0" dirty="0">
                <a:latin typeface="Calibri" panose="020F0502020204030204" pitchFamily="34" charset="0"/>
              </a:rPr>
              <a:t>jeres </a:t>
            </a:r>
            <a:r>
              <a:rPr lang="da-DK" sz="2600" dirty="0">
                <a:latin typeface="Calibri" panose="020F0502020204030204" pitchFamily="34" charset="0"/>
              </a:rPr>
              <a:t>håndtering i den daglige praksis?</a:t>
            </a:r>
          </a:p>
          <a:p>
            <a:pPr marL="457200" indent="-457200">
              <a:buFont typeface="Arial" panose="020B0604020202020204" pitchFamily="34" charset="0"/>
              <a:buChar char="•"/>
            </a:pPr>
            <a:r>
              <a:rPr lang="da-DK" sz="2600" dirty="0">
                <a:latin typeface="Calibri" panose="020F0502020204030204" pitchFamily="34" charset="0"/>
              </a:rPr>
              <a:t>Er der også svagheder og/eller noget, der er uklart, fx hvordan retningslinjerne fungerer i praksis?</a:t>
            </a:r>
          </a:p>
          <a:p>
            <a:pPr marL="457200" indent="-457200">
              <a:buFont typeface="Arial" panose="020B0604020202020204" pitchFamily="34" charset="0"/>
              <a:buChar char="•"/>
            </a:pPr>
            <a:r>
              <a:rPr lang="da-DK" sz="2600" dirty="0">
                <a:latin typeface="Calibri" panose="020F0502020204030204" pitchFamily="34" charset="0"/>
              </a:rPr>
              <a:t>Hvad er det vigtigt, at I fastholder fremover?</a:t>
            </a:r>
          </a:p>
          <a:p>
            <a:pPr marL="457200" indent="-457200">
              <a:buFont typeface="Arial" panose="020B0604020202020204" pitchFamily="34" charset="0"/>
              <a:buChar char="•"/>
            </a:pPr>
            <a:r>
              <a:rPr lang="da-DK" sz="2600" dirty="0">
                <a:solidFill>
                  <a:srgbClr val="000000"/>
                </a:solidFill>
                <a:latin typeface="Calibri" panose="020F0502020204030204" pitchFamily="34" charset="0"/>
              </a:rPr>
              <a:t>Hvornår følger hvem op på eventuelle nye aftaler?</a:t>
            </a:r>
          </a:p>
          <a:p>
            <a:endParaRPr lang="da-DK" sz="2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da-DK" sz="1800" dirty="0">
              <a:solidFill>
                <a:srgbClr val="000000"/>
              </a:solidFill>
              <a:latin typeface="Calibri" panose="020F0502020204030204" pitchFamily="34" charset="0"/>
            </a:endParaRPr>
          </a:p>
          <a:p>
            <a:endParaRPr lang="da-DK" sz="1800" dirty="0">
              <a:solidFill>
                <a:srgbClr val="000000"/>
              </a:solidFill>
              <a:latin typeface="Calibri" panose="020F0502020204030204" pitchFamily="34" charset="0"/>
            </a:endParaRPr>
          </a:p>
          <a:p>
            <a:endParaRPr lang="da-DK" sz="1800" dirty="0">
              <a:solidFill>
                <a:srgbClr val="000000"/>
              </a:solidFill>
              <a:latin typeface="Calibri" panose="020F0502020204030204" pitchFamily="34" charset="0"/>
            </a:endParaRPr>
          </a:p>
          <a:p>
            <a:endParaRPr lang="da-DK" sz="1800" dirty="0">
              <a:solidFill>
                <a:srgbClr val="000000"/>
              </a:solidFill>
              <a:latin typeface="Calibri" panose="020F0502020204030204" pitchFamily="34" charset="0"/>
            </a:endParaRPr>
          </a:p>
          <a:p>
            <a:endParaRPr lang="da-DK" sz="1800" dirty="0">
              <a:solidFill>
                <a:srgbClr val="000000"/>
              </a:solidFill>
              <a:latin typeface="Calibri" panose="020F0502020204030204" pitchFamily="34" charset="0"/>
            </a:endParaRPr>
          </a:p>
          <a:p>
            <a:endParaRPr lang="da-DK" sz="1800" dirty="0">
              <a:solidFill>
                <a:srgbClr val="000000"/>
              </a:solidFill>
              <a:latin typeface="Calibri" panose="020F0502020204030204" pitchFamily="34" charset="0"/>
            </a:endParaRPr>
          </a:p>
          <a:p>
            <a:endParaRPr lang="da-DK" sz="1800" b="0" i="0" u="none" strike="noStrike" baseline="0" dirty="0">
              <a:solidFill>
                <a:srgbClr val="000000"/>
              </a:solidFill>
              <a:latin typeface="Calibri" panose="020F0502020204030204" pitchFamily="34" charset="0"/>
            </a:endParaRPr>
          </a:p>
        </p:txBody>
      </p:sp>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a:xfrm>
            <a:off x="522514" y="332656"/>
            <a:ext cx="9677942" cy="790244"/>
          </a:xfrm>
        </p:spPr>
        <p:txBody>
          <a:bodyPr/>
          <a:lstStyle/>
          <a:p>
            <a:r>
              <a:rPr lang="da-DK" dirty="0">
                <a:latin typeface="Calibri"/>
                <a:ea typeface="Calibri"/>
                <a:cs typeface="Calibri"/>
              </a:rPr>
              <a:t>Kluns jer til et bedre arbejdsmiljø</a:t>
            </a:r>
          </a:p>
        </p:txBody>
      </p:sp>
    </p:spTree>
    <p:extLst>
      <p:ext uri="{BB962C8B-B14F-4D97-AF65-F5344CB8AC3E}">
        <p14:creationId xmlns:p14="http://schemas.microsoft.com/office/powerpoint/2010/main" val="133226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8AAB451-4B9F-2475-B1E2-A5D4447B45F1}"/>
              </a:ext>
            </a:extLst>
          </p:cNvPr>
          <p:cNvSpPr>
            <a:spLocks noGrp="1"/>
          </p:cNvSpPr>
          <p:nvPr>
            <p:ph idx="1"/>
          </p:nvPr>
        </p:nvSpPr>
        <p:spPr/>
        <p:txBody>
          <a:bodyPr vert="horz" lIns="91440" tIns="45720" rIns="91440" bIns="45720" rtlCol="0" anchor="t">
            <a:normAutofit/>
          </a:bodyPr>
          <a:lstStyle/>
          <a:p>
            <a:pPr>
              <a:lnSpc>
                <a:spcPct val="110000"/>
              </a:lnSpc>
            </a:pPr>
            <a:r>
              <a:rPr lang="da-DK" sz="2000" dirty="0">
                <a:latin typeface="+mn-lt"/>
              </a:rPr>
              <a:t>Dette spil er udviklet på baggrund af gode erfaringer fra fyraftensmøder og forløb med arbejdspladser inden for </a:t>
            </a:r>
            <a:r>
              <a:rPr lang="da-DK" sz="2000" dirty="0" err="1">
                <a:latin typeface="+mn-lt"/>
              </a:rPr>
              <a:t>BFA’s</a:t>
            </a:r>
            <a:r>
              <a:rPr lang="da-DK" sz="2000" dirty="0">
                <a:latin typeface="+mn-lt"/>
              </a:rPr>
              <a:t> brancher, der har arbejdet med at forebygge og håndtere trusler, vold og chikane:</a:t>
            </a:r>
          </a:p>
          <a:p>
            <a:pPr>
              <a:lnSpc>
                <a:spcPct val="110000"/>
              </a:lnSpc>
            </a:pPr>
            <a:endParaRPr lang="da-DK" sz="2000" dirty="0">
              <a:latin typeface="+mn-lt"/>
              <a:ea typeface="Calibri"/>
              <a:cs typeface="Calibri"/>
            </a:endParaRPr>
          </a:p>
          <a:p>
            <a:pPr>
              <a:lnSpc>
                <a:spcPct val="110000"/>
              </a:lnSpc>
            </a:pPr>
            <a:r>
              <a:rPr lang="da-DK" sz="2000" dirty="0">
                <a:latin typeface="+mn-lt"/>
              </a:rPr>
              <a:t>Fx fra sygehuse, kontor, hjemmepleje, dagtilbud, undervisning, privat praksis, forskning og døgntilbud.</a:t>
            </a:r>
          </a:p>
          <a:p>
            <a:pPr>
              <a:lnSpc>
                <a:spcPct val="110000"/>
              </a:lnSpc>
            </a:pPr>
            <a:endParaRPr lang="da-DK" sz="2000" dirty="0">
              <a:latin typeface="+mn-lt"/>
              <a:ea typeface="Calibri"/>
              <a:cs typeface="Calibri"/>
            </a:endParaRPr>
          </a:p>
          <a:p>
            <a:pPr>
              <a:lnSpc>
                <a:spcPct val="110000"/>
              </a:lnSpc>
            </a:pPr>
            <a:r>
              <a:rPr lang="da-DK" sz="2000" b="0" i="0" u="none" strike="noStrike" dirty="0">
                <a:solidFill>
                  <a:srgbClr val="212121"/>
                </a:solidFill>
                <a:effectLst/>
                <a:latin typeface="Aptos" panose="020B0004020202020204" pitchFamily="34" charset="0"/>
              </a:rPr>
              <a:t>Har I brug for at blive opdateret på reglerne for anmeldelser til Arbejdstilsynet så kig her </a:t>
            </a:r>
            <a:r>
              <a:rPr lang="da-DK" sz="2000" b="0" i="0" u="sng" dirty="0">
                <a:solidFill>
                  <a:srgbClr val="96607D"/>
                </a:solidFill>
                <a:effectLst/>
                <a:latin typeface="Aptos" panose="020B0004020202020204" pitchFamily="34" charset="0"/>
                <a:hlinkClick r:id="rId2"/>
              </a:rPr>
              <a:t>https://at.dk/regler/bekendtgoerelser/anmeldelse-arbejdsulykker-arbejdstilsynet-799/</a:t>
            </a:r>
            <a:endParaRPr lang="da-DK" sz="2000" dirty="0">
              <a:latin typeface="+mn-lt"/>
              <a:ea typeface="Calibri"/>
              <a:cs typeface="Calibri"/>
            </a:endParaRPr>
          </a:p>
          <a:p>
            <a:pPr>
              <a:lnSpc>
                <a:spcPct val="110000"/>
              </a:lnSpc>
            </a:pPr>
            <a:endParaRPr lang="da-DK" sz="2000" dirty="0">
              <a:latin typeface="+mn-lt"/>
            </a:endParaRPr>
          </a:p>
          <a:p>
            <a:pPr>
              <a:lnSpc>
                <a:spcPct val="110000"/>
              </a:lnSpc>
            </a:pPr>
            <a:endParaRPr lang="da-DK" sz="2000" i="1" dirty="0">
              <a:latin typeface="+mn-lt"/>
            </a:endParaRPr>
          </a:p>
          <a:p>
            <a:pPr>
              <a:lnSpc>
                <a:spcPct val="110000"/>
              </a:lnSpc>
            </a:pPr>
            <a:r>
              <a:rPr lang="da-DK" sz="2000" i="1" dirty="0">
                <a:latin typeface="+mn-lt"/>
              </a:rPr>
              <a:t>Denne version er udarbejdet af Lise Keller, Sabine Brix Mølgaard og Mille Trøst, BFA i 2024.</a:t>
            </a:r>
            <a:endParaRPr lang="da-DK" sz="2000" i="1" dirty="0">
              <a:latin typeface="+mn-lt"/>
              <a:ea typeface="Calibri"/>
              <a:cs typeface="Calibri"/>
            </a:endParaRPr>
          </a:p>
        </p:txBody>
      </p:sp>
      <p:sp>
        <p:nvSpPr>
          <p:cNvPr id="3" name="Titel 2">
            <a:extLst>
              <a:ext uri="{FF2B5EF4-FFF2-40B4-BE49-F238E27FC236}">
                <a16:creationId xmlns:a16="http://schemas.microsoft.com/office/drawing/2014/main" id="{86964283-5198-107C-826B-F0F024C55EAF}"/>
              </a:ext>
            </a:extLst>
          </p:cNvPr>
          <p:cNvSpPr>
            <a:spLocks noGrp="1"/>
          </p:cNvSpPr>
          <p:nvPr>
            <p:ph type="title"/>
          </p:nvPr>
        </p:nvSpPr>
        <p:spPr/>
        <p:txBody>
          <a:bodyPr/>
          <a:lstStyle/>
          <a:p>
            <a:r>
              <a:rPr lang="da-DK" b="1">
                <a:latin typeface="+mn-lt"/>
              </a:rPr>
              <a:t>Baggrund</a:t>
            </a:r>
          </a:p>
        </p:txBody>
      </p:sp>
    </p:spTree>
    <p:extLst>
      <p:ext uri="{BB962C8B-B14F-4D97-AF65-F5344CB8AC3E}">
        <p14:creationId xmlns:p14="http://schemas.microsoft.com/office/powerpoint/2010/main" val="355380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D51E405-704E-5B40-E617-021F5602E87A}"/>
              </a:ext>
            </a:extLst>
          </p:cNvPr>
          <p:cNvSpPr>
            <a:spLocks noGrp="1"/>
          </p:cNvSpPr>
          <p:nvPr>
            <p:ph idx="1"/>
          </p:nvPr>
        </p:nvSpPr>
        <p:spPr>
          <a:xfrm>
            <a:off x="479376" y="1484784"/>
            <a:ext cx="7272808" cy="4104459"/>
          </a:xfrm>
        </p:spPr>
        <p:txBody>
          <a:bodyPr vert="horz" lIns="91440" tIns="45720" rIns="91440" bIns="45720" rtlCol="0" anchor="t">
            <a:normAutofit fontScale="77500" lnSpcReduction="20000"/>
          </a:bodyPr>
          <a:lstStyle/>
          <a:p>
            <a:pPr>
              <a:lnSpc>
                <a:spcPct val="120000"/>
              </a:lnSpc>
            </a:pPr>
            <a:r>
              <a:rPr lang="da-DK">
                <a:latin typeface="Calibri"/>
                <a:ea typeface="Calibri"/>
                <a:cs typeface="Calibri"/>
              </a:rPr>
              <a:t>Forebyg og håndter trusler, vold og chikane med klunsespillet.</a:t>
            </a:r>
            <a:endParaRPr lang="da-DK"/>
          </a:p>
          <a:p>
            <a:pPr>
              <a:lnSpc>
                <a:spcPct val="120000"/>
              </a:lnSpc>
            </a:pPr>
            <a:endParaRPr lang="da-DK">
              <a:latin typeface="Calibri"/>
              <a:ea typeface="Calibri"/>
              <a:cs typeface="Calibri"/>
            </a:endParaRPr>
          </a:p>
          <a:p>
            <a:pPr>
              <a:lnSpc>
                <a:spcPct val="120000"/>
              </a:lnSpc>
            </a:pPr>
            <a:r>
              <a:rPr lang="da-DK" sz="2800" b="1" i="1">
                <a:effectLst/>
                <a:latin typeface="Calibri"/>
                <a:ea typeface="Calibri"/>
                <a:cs typeface="Times New Roman"/>
              </a:rPr>
              <a:t>Formålet </a:t>
            </a:r>
            <a:r>
              <a:rPr lang="da-DK" sz="2800" i="1">
                <a:effectLst/>
                <a:latin typeface="Calibri"/>
                <a:ea typeface="Calibri"/>
                <a:cs typeface="Times New Roman"/>
              </a:rPr>
              <a:t>er, at få synliggjort de forskellige opfattelser, der kan være til stede i situationer med trusler, vold og chikane. Og hvordan vi handler.</a:t>
            </a:r>
          </a:p>
          <a:p>
            <a:pPr>
              <a:lnSpc>
                <a:spcPct val="120000"/>
              </a:lnSpc>
            </a:pPr>
            <a:r>
              <a:rPr lang="da-DK" i="1">
                <a:latin typeface="Calibri"/>
                <a:ea typeface="Calibri"/>
                <a:cs typeface="Times New Roman"/>
              </a:rPr>
              <a:t>F</a:t>
            </a:r>
            <a:r>
              <a:rPr lang="da-DK" sz="2800" i="1">
                <a:effectLst/>
                <a:latin typeface="Calibri"/>
                <a:ea typeface="Calibri"/>
                <a:cs typeface="Times New Roman"/>
              </a:rPr>
              <a:t>å sat drøftelser i gang omkring retningslinjer for forebyggelse og håndtering af disse situationer fx i beredskabsplaner.</a:t>
            </a:r>
          </a:p>
          <a:p>
            <a:pPr>
              <a:lnSpc>
                <a:spcPct val="120000"/>
              </a:lnSpc>
            </a:pPr>
            <a:endParaRPr lang="da-DK" sz="2800" i="1">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da-DK" b="1" i="1">
                <a:latin typeface="Calibri"/>
                <a:ea typeface="Calibri"/>
                <a:cs typeface="Times New Roman"/>
              </a:rPr>
              <a:t>Kan bruges </a:t>
            </a:r>
            <a:r>
              <a:rPr lang="da-DK" i="1">
                <a:latin typeface="Calibri"/>
                <a:ea typeface="Calibri"/>
                <a:cs typeface="Times New Roman"/>
              </a:rPr>
              <a:t>i  forbindelse med en arbejdsmiljødag, temadag eller i forlængelse af et personalemøde.</a:t>
            </a:r>
            <a:endParaRPr lang="da-DK" sz="2800" i="1">
              <a:effectLst/>
              <a:latin typeface="Calibri"/>
              <a:ea typeface="Calibri"/>
              <a:cs typeface="Times New Roman"/>
            </a:endParaRPr>
          </a:p>
          <a:p>
            <a:endParaRPr lang="da-DK" i="1">
              <a:latin typeface="Calibri" panose="020F0502020204030204" pitchFamily="34" charset="0"/>
              <a:ea typeface="Calibri" panose="020F0502020204030204" pitchFamily="34" charset="0"/>
              <a:cs typeface="Times New Roman" panose="02020603050405020304" pitchFamily="18" charset="0"/>
            </a:endParaRPr>
          </a:p>
          <a:p>
            <a:endParaRPr lang="da-DK" sz="2800">
              <a:effectLst/>
              <a:latin typeface="Calibri" panose="020F0502020204030204" pitchFamily="34" charset="0"/>
              <a:ea typeface="Calibri" panose="020F0502020204030204" pitchFamily="34" charset="0"/>
              <a:cs typeface="Times New Roman" panose="02020603050405020304" pitchFamily="18" charset="0"/>
            </a:endParaRPr>
          </a:p>
          <a:p>
            <a:endParaRPr lang="da-DK"/>
          </a:p>
          <a:p>
            <a:endParaRPr lang="da-DK"/>
          </a:p>
          <a:p>
            <a:endParaRPr lang="da-DK"/>
          </a:p>
        </p:txBody>
      </p:sp>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a:xfrm>
            <a:off x="407368" y="332656"/>
            <a:ext cx="6912768" cy="790244"/>
          </a:xfrm>
        </p:spPr>
        <p:txBody>
          <a:bodyPr/>
          <a:lstStyle/>
          <a:p>
            <a:r>
              <a:rPr lang="da-DK">
                <a:latin typeface="Calibri"/>
                <a:ea typeface="Calibri"/>
                <a:cs typeface="Calibri"/>
              </a:rPr>
              <a:t>Kluns jer til et bedre arbejdsmiljø</a:t>
            </a:r>
          </a:p>
        </p:txBody>
      </p:sp>
      <p:pic>
        <p:nvPicPr>
          <p:cNvPr id="6" name="Billede 5" descr="Et billede, der indeholder Grafik, Font/skrifttype, symbol, grafisk design&#10;&#10;Automatisk genereret beskrivelse">
            <a:extLst>
              <a:ext uri="{FF2B5EF4-FFF2-40B4-BE49-F238E27FC236}">
                <a16:creationId xmlns:a16="http://schemas.microsoft.com/office/drawing/2014/main" id="{7E4D49CB-B435-546B-6DD8-9A44099EF3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3888" y="1556792"/>
            <a:ext cx="3331376" cy="3330952"/>
          </a:xfrm>
          <a:prstGeom prst="rect">
            <a:avLst/>
          </a:prstGeom>
        </p:spPr>
      </p:pic>
    </p:spTree>
    <p:extLst>
      <p:ext uri="{BB962C8B-B14F-4D97-AF65-F5344CB8AC3E}">
        <p14:creationId xmlns:p14="http://schemas.microsoft.com/office/powerpoint/2010/main" val="1016067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Grafik, Font/skrifttype, symbol, grafisk design&#10;&#10;Beskrivelsen er genereret automatisk">
            <a:extLst>
              <a:ext uri="{FF2B5EF4-FFF2-40B4-BE49-F238E27FC236}">
                <a16:creationId xmlns:a16="http://schemas.microsoft.com/office/drawing/2014/main" id="{FD61CAF3-73F6-BE99-A658-1C0C07A7AE0D}"/>
              </a:ext>
            </a:extLst>
          </p:cNvPr>
          <p:cNvPicPr>
            <a:picLocks noChangeAspect="1"/>
          </p:cNvPicPr>
          <p:nvPr/>
        </p:nvPicPr>
        <p:blipFill>
          <a:blip r:embed="rId2"/>
          <a:stretch>
            <a:fillRect/>
          </a:stretch>
        </p:blipFill>
        <p:spPr>
          <a:xfrm>
            <a:off x="1106838" y="867905"/>
            <a:ext cx="2267919" cy="2255004"/>
          </a:xfrm>
          <a:prstGeom prst="rect">
            <a:avLst/>
          </a:prstGeom>
        </p:spPr>
      </p:pic>
      <p:pic>
        <p:nvPicPr>
          <p:cNvPr id="3" name="Billede 2" descr="Et billede, der indeholder symbol, silhuet, tegneserie, Grafik&#10;&#10;Beskrivelsen er genereret automatisk">
            <a:extLst>
              <a:ext uri="{FF2B5EF4-FFF2-40B4-BE49-F238E27FC236}">
                <a16:creationId xmlns:a16="http://schemas.microsoft.com/office/drawing/2014/main" id="{0CBE6D9A-D354-5991-1DCC-6F74529C1432}"/>
              </a:ext>
            </a:extLst>
          </p:cNvPr>
          <p:cNvPicPr>
            <a:picLocks noChangeAspect="1"/>
          </p:cNvPicPr>
          <p:nvPr/>
        </p:nvPicPr>
        <p:blipFill>
          <a:blip r:embed="rId3"/>
          <a:stretch>
            <a:fillRect/>
          </a:stretch>
        </p:blipFill>
        <p:spPr>
          <a:xfrm>
            <a:off x="8636431" y="3476787"/>
            <a:ext cx="2242089" cy="2242089"/>
          </a:xfrm>
          <a:prstGeom prst="rect">
            <a:avLst/>
          </a:prstGeom>
        </p:spPr>
      </p:pic>
      <p:pic>
        <p:nvPicPr>
          <p:cNvPr id="4" name="Billede 3" descr="Et billede, der indeholder Grafik, cirkel, clipart, grafisk design&#10;&#10;Beskrivelsen er genereret automatisk">
            <a:extLst>
              <a:ext uri="{FF2B5EF4-FFF2-40B4-BE49-F238E27FC236}">
                <a16:creationId xmlns:a16="http://schemas.microsoft.com/office/drawing/2014/main" id="{B870AD11-50EC-FC26-D642-189E9B59120D}"/>
              </a:ext>
            </a:extLst>
          </p:cNvPr>
          <p:cNvPicPr>
            <a:picLocks noChangeAspect="1"/>
          </p:cNvPicPr>
          <p:nvPr/>
        </p:nvPicPr>
        <p:blipFill>
          <a:blip r:embed="rId4"/>
          <a:stretch>
            <a:fillRect/>
          </a:stretch>
        </p:blipFill>
        <p:spPr>
          <a:xfrm>
            <a:off x="8426557" y="864677"/>
            <a:ext cx="2255004" cy="2255004"/>
          </a:xfrm>
          <a:prstGeom prst="rect">
            <a:avLst/>
          </a:prstGeom>
        </p:spPr>
      </p:pic>
      <p:pic>
        <p:nvPicPr>
          <p:cNvPr id="5" name="Billede 4" descr="Et billede, der indeholder cirkel, Grafik, clipart, smiley&#10;&#10;Beskrivelsen er genereret automatisk">
            <a:extLst>
              <a:ext uri="{FF2B5EF4-FFF2-40B4-BE49-F238E27FC236}">
                <a16:creationId xmlns:a16="http://schemas.microsoft.com/office/drawing/2014/main" id="{9D471BE0-376A-643D-8733-E9284784722D}"/>
              </a:ext>
            </a:extLst>
          </p:cNvPr>
          <p:cNvPicPr>
            <a:picLocks noChangeAspect="1"/>
          </p:cNvPicPr>
          <p:nvPr/>
        </p:nvPicPr>
        <p:blipFill>
          <a:blip r:embed="rId5"/>
          <a:stretch>
            <a:fillRect/>
          </a:stretch>
        </p:blipFill>
        <p:spPr>
          <a:xfrm>
            <a:off x="6188990" y="3496159"/>
            <a:ext cx="2229173" cy="2255004"/>
          </a:xfrm>
          <a:prstGeom prst="rect">
            <a:avLst/>
          </a:prstGeom>
        </p:spPr>
      </p:pic>
      <p:pic>
        <p:nvPicPr>
          <p:cNvPr id="6" name="Billede 5" descr="Et billede, der indeholder cirkel, Grafik, symbol, Font/skrifttype&#10;&#10;Beskrivelsen er genereret automatisk">
            <a:extLst>
              <a:ext uri="{FF2B5EF4-FFF2-40B4-BE49-F238E27FC236}">
                <a16:creationId xmlns:a16="http://schemas.microsoft.com/office/drawing/2014/main" id="{1B48B0C7-1FBC-F9CE-76B5-06225C783AF3}"/>
              </a:ext>
            </a:extLst>
          </p:cNvPr>
          <p:cNvPicPr>
            <a:picLocks noChangeAspect="1"/>
          </p:cNvPicPr>
          <p:nvPr/>
        </p:nvPicPr>
        <p:blipFill>
          <a:blip r:embed="rId6"/>
          <a:stretch>
            <a:fillRect/>
          </a:stretch>
        </p:blipFill>
        <p:spPr>
          <a:xfrm>
            <a:off x="5979117" y="871134"/>
            <a:ext cx="2253857" cy="2255004"/>
          </a:xfrm>
          <a:prstGeom prst="rect">
            <a:avLst/>
          </a:prstGeom>
        </p:spPr>
      </p:pic>
      <p:pic>
        <p:nvPicPr>
          <p:cNvPr id="7" name="Billede 6" descr="Et billede, der indeholder clipart, illustration/afbildning, Grafik, tegneserie&#10;&#10;Beskrivelsen er genereret automatisk">
            <a:extLst>
              <a:ext uri="{FF2B5EF4-FFF2-40B4-BE49-F238E27FC236}">
                <a16:creationId xmlns:a16="http://schemas.microsoft.com/office/drawing/2014/main" id="{3456DDDC-018B-EC75-AE3A-AB9BDF028EBA}"/>
              </a:ext>
            </a:extLst>
          </p:cNvPr>
          <p:cNvPicPr>
            <a:picLocks noChangeAspect="1"/>
          </p:cNvPicPr>
          <p:nvPr/>
        </p:nvPicPr>
        <p:blipFill>
          <a:blip r:embed="rId7"/>
          <a:stretch>
            <a:fillRect/>
          </a:stretch>
        </p:blipFill>
        <p:spPr>
          <a:xfrm>
            <a:off x="3496159" y="3476787"/>
            <a:ext cx="2279619" cy="2267919"/>
          </a:xfrm>
          <a:prstGeom prst="rect">
            <a:avLst/>
          </a:prstGeom>
        </p:spPr>
      </p:pic>
      <p:pic>
        <p:nvPicPr>
          <p:cNvPr id="8" name="Billede 7" descr="Et billede, der indeholder cirkel, Grafik, Font/skrifttype, symbol&#10;&#10;Beskrivelsen er genereret automatisk">
            <a:extLst>
              <a:ext uri="{FF2B5EF4-FFF2-40B4-BE49-F238E27FC236}">
                <a16:creationId xmlns:a16="http://schemas.microsoft.com/office/drawing/2014/main" id="{C6668906-2142-E3E0-A9DD-93C8258A6FCC}"/>
              </a:ext>
            </a:extLst>
          </p:cNvPr>
          <p:cNvPicPr>
            <a:picLocks noChangeAspect="1"/>
          </p:cNvPicPr>
          <p:nvPr/>
        </p:nvPicPr>
        <p:blipFill>
          <a:blip r:embed="rId8"/>
          <a:stretch>
            <a:fillRect/>
          </a:stretch>
        </p:blipFill>
        <p:spPr>
          <a:xfrm>
            <a:off x="1103608" y="3473557"/>
            <a:ext cx="2256110" cy="2242089"/>
          </a:xfrm>
          <a:prstGeom prst="rect">
            <a:avLst/>
          </a:prstGeom>
        </p:spPr>
      </p:pic>
      <p:pic>
        <p:nvPicPr>
          <p:cNvPr id="9" name="Billede 8" descr="Et billede, der indeholder Grafik, clipart, cirkel, grafisk design&#10;&#10;Beskrivelsen er genereret automatisk">
            <a:extLst>
              <a:ext uri="{FF2B5EF4-FFF2-40B4-BE49-F238E27FC236}">
                <a16:creationId xmlns:a16="http://schemas.microsoft.com/office/drawing/2014/main" id="{976D9D2D-B3A7-F931-B200-3FF62B53324C}"/>
              </a:ext>
            </a:extLst>
          </p:cNvPr>
          <p:cNvPicPr>
            <a:picLocks noChangeAspect="1"/>
          </p:cNvPicPr>
          <p:nvPr/>
        </p:nvPicPr>
        <p:blipFill>
          <a:blip r:embed="rId9"/>
          <a:stretch>
            <a:fillRect/>
          </a:stretch>
        </p:blipFill>
        <p:spPr>
          <a:xfrm>
            <a:off x="3515532" y="861448"/>
            <a:ext cx="2242089" cy="2267919"/>
          </a:xfrm>
          <a:prstGeom prst="rect">
            <a:avLst/>
          </a:prstGeom>
        </p:spPr>
      </p:pic>
    </p:spTree>
    <p:extLst>
      <p:ext uri="{BB962C8B-B14F-4D97-AF65-F5344CB8AC3E}">
        <p14:creationId xmlns:p14="http://schemas.microsoft.com/office/powerpoint/2010/main" val="98692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D51E405-704E-5B40-E617-021F5602E87A}"/>
              </a:ext>
            </a:extLst>
          </p:cNvPr>
          <p:cNvSpPr>
            <a:spLocks noGrp="1"/>
          </p:cNvSpPr>
          <p:nvPr>
            <p:ph idx="1"/>
          </p:nvPr>
        </p:nvSpPr>
        <p:spPr>
          <a:xfrm>
            <a:off x="611847" y="1357786"/>
            <a:ext cx="7411957" cy="3330308"/>
          </a:xfrm>
        </p:spPr>
        <p:txBody>
          <a:bodyPr vert="horz" lIns="91440" tIns="45720" rIns="91440" bIns="45720" rtlCol="0" anchor="t">
            <a:normAutofit/>
          </a:bodyPr>
          <a:lstStyle/>
          <a:p>
            <a:pPr>
              <a:lnSpc>
                <a:spcPct val="120000"/>
              </a:lnSpc>
              <a:spcAft>
                <a:spcPts val="800"/>
              </a:spcAft>
            </a:pPr>
            <a:r>
              <a:rPr lang="da-DK" sz="2400" b="1">
                <a:effectLst/>
                <a:latin typeface="Calibri"/>
                <a:ea typeface="Calibri"/>
                <a:cs typeface="Times New Roman"/>
              </a:rPr>
              <a:t>Forberedelse: </a:t>
            </a:r>
            <a:endParaRPr lang="da-DK" sz="2400">
              <a:latin typeface="Calibri"/>
              <a:ea typeface="Calibri"/>
              <a:cs typeface="Times New Roman"/>
            </a:endParaRPr>
          </a:p>
          <a:p>
            <a:pPr>
              <a:lnSpc>
                <a:spcPct val="120000"/>
              </a:lnSpc>
              <a:spcAft>
                <a:spcPts val="800"/>
              </a:spcAft>
            </a:pPr>
            <a:r>
              <a:rPr lang="da-DK" sz="2000">
                <a:effectLst/>
                <a:latin typeface="Calibri"/>
                <a:ea typeface="Calibri"/>
                <a:cs typeface="Times New Roman"/>
              </a:rPr>
              <a:t>Find et godt lokale, hvor I kan side 3-5 fem personer sammen rundt om nogle borde.</a:t>
            </a:r>
          </a:p>
          <a:p>
            <a:pPr>
              <a:lnSpc>
                <a:spcPct val="120000"/>
              </a:lnSpc>
              <a:spcAft>
                <a:spcPts val="800"/>
              </a:spcAft>
            </a:pPr>
            <a:r>
              <a:rPr lang="da-DK" sz="2000">
                <a:effectLst/>
                <a:latin typeface="Calibri"/>
                <a:ea typeface="Calibri"/>
                <a:cs typeface="Times New Roman"/>
              </a:rPr>
              <a:t>Print eksemplerne (slide 6-17 i denne </a:t>
            </a:r>
            <a:r>
              <a:rPr lang="da-DK" sz="2000">
                <a:latin typeface="Calibri"/>
                <a:ea typeface="Calibri"/>
                <a:cs typeface="Times New Roman"/>
              </a:rPr>
              <a:t>PowerPoint</a:t>
            </a:r>
            <a:r>
              <a:rPr lang="da-DK" sz="2000">
                <a:effectLst/>
                <a:latin typeface="Calibri"/>
                <a:ea typeface="Calibri"/>
                <a:cs typeface="Times New Roman"/>
              </a:rPr>
              <a:t>)</a:t>
            </a:r>
            <a:r>
              <a:rPr lang="da-DK" sz="2000">
                <a:latin typeface="Calibri"/>
                <a:ea typeface="Calibri"/>
                <a:cs typeface="Times New Roman"/>
              </a:rPr>
              <a:t> </a:t>
            </a:r>
            <a:r>
              <a:rPr lang="da-DK" sz="2000">
                <a:effectLst/>
                <a:latin typeface="Calibri"/>
                <a:ea typeface="Calibri"/>
                <a:cs typeface="Times New Roman"/>
              </a:rPr>
              <a:t>og giv et sæt til hvert bord. </a:t>
            </a:r>
          </a:p>
          <a:p>
            <a:pPr>
              <a:lnSpc>
                <a:spcPct val="120000"/>
              </a:lnSpc>
              <a:spcAft>
                <a:spcPts val="800"/>
              </a:spcAft>
            </a:pPr>
            <a:r>
              <a:rPr lang="da-DK" sz="2000">
                <a:effectLst/>
                <a:latin typeface="Calibri"/>
                <a:ea typeface="Calibri"/>
                <a:cs typeface="Times New Roman"/>
              </a:rPr>
              <a:t>Print evt. også slide 4 og 5 med </a:t>
            </a:r>
            <a:r>
              <a:rPr lang="da-DK" sz="2000">
                <a:latin typeface="Calibri"/>
                <a:ea typeface="Calibri"/>
                <a:cs typeface="Times New Roman"/>
              </a:rPr>
              <a:t>spilleregler og</a:t>
            </a:r>
            <a:r>
              <a:rPr lang="da-DK" sz="2000">
                <a:effectLst/>
                <a:latin typeface="Calibri"/>
                <a:ea typeface="Calibri"/>
                <a:cs typeface="Times New Roman"/>
              </a:rPr>
              <a:t> </a:t>
            </a:r>
            <a:r>
              <a:rPr lang="da-DK" sz="2000">
                <a:latin typeface="Calibri"/>
                <a:ea typeface="Calibri"/>
                <a:cs typeface="Times New Roman"/>
              </a:rPr>
              <a:t>klunseskema</a:t>
            </a:r>
            <a:r>
              <a:rPr lang="da-DK" sz="2000">
                <a:effectLst/>
                <a:latin typeface="Calibri"/>
                <a:ea typeface="Calibri"/>
                <a:cs typeface="Times New Roman"/>
              </a:rPr>
              <a:t>. </a:t>
            </a:r>
            <a:endParaRPr lang="da-DK" sz="2000" b="1">
              <a:effectLst/>
              <a:latin typeface="Calibri"/>
              <a:ea typeface="Calibri"/>
              <a:cs typeface="Times New Roman"/>
            </a:endParaRPr>
          </a:p>
        </p:txBody>
      </p:sp>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a:xfrm>
            <a:off x="611847" y="332656"/>
            <a:ext cx="9588609" cy="790244"/>
          </a:xfrm>
        </p:spPr>
        <p:txBody>
          <a:bodyPr/>
          <a:lstStyle/>
          <a:p>
            <a:r>
              <a:rPr lang="da-DK">
                <a:latin typeface="Calibri"/>
                <a:ea typeface="Calibri"/>
                <a:cs typeface="Calibri"/>
              </a:rPr>
              <a:t>Kluns jer til et bedre arbejdsmiljø</a:t>
            </a:r>
          </a:p>
        </p:txBody>
      </p:sp>
      <p:pic>
        <p:nvPicPr>
          <p:cNvPr id="6" name="Billede 5" descr="Et billede, der indeholder Grafik, Font/skrifttype, symbol, grafisk design&#10;&#10;Automatisk genereret beskrivelse">
            <a:extLst>
              <a:ext uri="{FF2B5EF4-FFF2-40B4-BE49-F238E27FC236}">
                <a16:creationId xmlns:a16="http://schemas.microsoft.com/office/drawing/2014/main" id="{2F5C2FE3-3A92-532A-3B45-E3EF311AF4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264" y="2168859"/>
            <a:ext cx="2520602" cy="2520282"/>
          </a:xfrm>
          <a:prstGeom prst="rect">
            <a:avLst/>
          </a:prstGeom>
        </p:spPr>
      </p:pic>
    </p:spTree>
    <p:extLst>
      <p:ext uri="{BB962C8B-B14F-4D97-AF65-F5344CB8AC3E}">
        <p14:creationId xmlns:p14="http://schemas.microsoft.com/office/powerpoint/2010/main" val="123193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D51E405-704E-5B40-E617-021F5602E87A}"/>
              </a:ext>
            </a:extLst>
          </p:cNvPr>
          <p:cNvSpPr>
            <a:spLocks noGrp="1"/>
          </p:cNvSpPr>
          <p:nvPr>
            <p:ph idx="1"/>
          </p:nvPr>
        </p:nvSpPr>
        <p:spPr>
          <a:xfrm>
            <a:off x="611847" y="1126876"/>
            <a:ext cx="7411957" cy="5258399"/>
          </a:xfrm>
        </p:spPr>
        <p:txBody>
          <a:bodyPr vert="horz" lIns="91440" tIns="45720" rIns="91440" bIns="45720" rtlCol="0" anchor="t">
            <a:normAutofit fontScale="92500" lnSpcReduction="10000"/>
          </a:bodyPr>
          <a:lstStyle/>
          <a:p>
            <a:pPr>
              <a:lnSpc>
                <a:spcPct val="120000"/>
              </a:lnSpc>
              <a:spcAft>
                <a:spcPts val="800"/>
              </a:spcAft>
            </a:pPr>
            <a:r>
              <a:rPr lang="da-DK" sz="1800" b="1" dirty="0">
                <a:solidFill>
                  <a:srgbClr val="0070C0"/>
                </a:solidFill>
                <a:effectLst/>
                <a:latin typeface="Calibri"/>
                <a:ea typeface="Calibri"/>
                <a:cs typeface="Times New Roman"/>
              </a:rPr>
              <a:t>Brug </a:t>
            </a:r>
            <a:r>
              <a:rPr lang="da-DK" sz="1800" b="1" dirty="0">
                <a:solidFill>
                  <a:srgbClr val="0070C0"/>
                </a:solidFill>
                <a:latin typeface="Calibri"/>
                <a:ea typeface="Calibri"/>
                <a:cs typeface="Times New Roman"/>
              </a:rPr>
              <a:t>ca. 10 minutter pr. eksempel.</a:t>
            </a:r>
            <a:endParaRPr lang="da-DK" sz="2100" dirty="0">
              <a:solidFill>
                <a:srgbClr val="000000"/>
              </a:solidFill>
              <a:effectLst/>
              <a:latin typeface="Calibri"/>
              <a:ea typeface="Calibri"/>
              <a:cs typeface="Times New Roman"/>
            </a:endParaRPr>
          </a:p>
          <a:p>
            <a:pPr>
              <a:lnSpc>
                <a:spcPct val="120000"/>
              </a:lnSpc>
              <a:spcAft>
                <a:spcPts val="800"/>
              </a:spcAft>
            </a:pPr>
            <a:r>
              <a:rPr lang="da-DK" sz="2100" b="1" dirty="0">
                <a:latin typeface="Calibri"/>
                <a:ea typeface="Calibri"/>
                <a:cs typeface="Times New Roman"/>
              </a:rPr>
              <a:t>Spil:</a:t>
            </a:r>
            <a:endParaRPr lang="da-DK" sz="2100" b="1" dirty="0">
              <a:effectLst/>
              <a:latin typeface="Calibri"/>
              <a:ea typeface="Calibri"/>
              <a:cs typeface="Times New Roman"/>
            </a:endParaRPr>
          </a:p>
          <a:p>
            <a:pPr marL="228600" indent="-228600">
              <a:lnSpc>
                <a:spcPct val="120000"/>
              </a:lnSpc>
              <a:spcAft>
                <a:spcPts val="338"/>
              </a:spcAft>
              <a:buFont typeface="+mj-lt"/>
              <a:buAutoNum type="arabicPeriod"/>
            </a:pPr>
            <a:r>
              <a:rPr lang="da-DK" sz="1600" dirty="0">
                <a:effectLst/>
                <a:latin typeface="Calibri" panose="020F0502020204030204" pitchFamily="34" charset="0"/>
                <a:cs typeface="Calibri" panose="020F0502020204030204" pitchFamily="34" charset="0"/>
              </a:rPr>
              <a:t>Hver deltager får udleveret 4 tændstikker​.</a:t>
            </a:r>
          </a:p>
          <a:p>
            <a:pPr marL="228600" indent="-228600">
              <a:lnSpc>
                <a:spcPct val="120000"/>
              </a:lnSpc>
              <a:spcAft>
                <a:spcPts val="338"/>
              </a:spcAft>
              <a:buFont typeface="+mj-lt"/>
              <a:buAutoNum type="arabicPeriod"/>
            </a:pPr>
            <a:r>
              <a:rPr lang="da-DK" sz="1600" dirty="0">
                <a:effectLst/>
                <a:latin typeface="Calibri" panose="020F0502020204030204" pitchFamily="34" charset="0"/>
                <a:cs typeface="Calibri" panose="020F0502020204030204" pitchFamily="34" charset="0"/>
              </a:rPr>
              <a:t>Læg eksemplerne med bagsiden op​.</a:t>
            </a:r>
          </a:p>
          <a:p>
            <a:pPr marL="228600" indent="-228600">
              <a:lnSpc>
                <a:spcPct val="120000"/>
              </a:lnSpc>
              <a:spcAft>
                <a:spcPts val="338"/>
              </a:spcAft>
              <a:buFont typeface="+mj-lt"/>
              <a:buAutoNum type="arabicPeriod"/>
            </a:pPr>
            <a:r>
              <a:rPr lang="da-DK" sz="1600" dirty="0">
                <a:effectLst/>
                <a:latin typeface="Calibri" panose="020F0502020204030204" pitchFamily="34" charset="0"/>
                <a:cs typeface="Calibri" panose="020F0502020204030204" pitchFamily="34" charset="0"/>
              </a:rPr>
              <a:t>Træk på skift et eksempel og læs det højt​.</a:t>
            </a:r>
          </a:p>
          <a:p>
            <a:pPr marL="228600" indent="-228600">
              <a:lnSpc>
                <a:spcPct val="120000"/>
              </a:lnSpc>
              <a:spcAft>
                <a:spcPts val="338"/>
              </a:spcAft>
              <a:buFont typeface="+mj-lt"/>
              <a:buAutoNum type="arabicPeriod"/>
            </a:pPr>
            <a:r>
              <a:rPr lang="da-DK" sz="1600" dirty="0">
                <a:effectLst/>
                <a:latin typeface="Calibri" panose="020F0502020204030204" pitchFamily="34" charset="0"/>
                <a:cs typeface="Calibri" panose="020F0502020204030204" pitchFamily="34" charset="0"/>
              </a:rPr>
              <a:t>I gemmer hver især det antal tændstikker inde i hånden, som matcher egen vurdering af, hvordan episoden skal håndteres. Sørg for at skjule de øvrige tændstikker, så de andre ikke kan se, hvor mange du har valgt​.</a:t>
            </a:r>
          </a:p>
          <a:p>
            <a:pPr marL="228600" indent="-228600">
              <a:lnSpc>
                <a:spcPct val="120000"/>
              </a:lnSpc>
              <a:spcAft>
                <a:spcPts val="338"/>
              </a:spcAft>
              <a:buFont typeface="+mj-lt"/>
              <a:buAutoNum type="arabicPeriod"/>
            </a:pPr>
            <a:r>
              <a:rPr lang="da-DK" sz="1600" dirty="0">
                <a:effectLst/>
                <a:latin typeface="Calibri" panose="020F0502020204030204" pitchFamily="34" charset="0"/>
                <a:cs typeface="Calibri" panose="020F0502020204030204" pitchFamily="34" charset="0"/>
              </a:rPr>
              <a:t>I lægger nu jeres knyttede hånd (med tændstikker i) på bordet. I gætter på skift, hvor mange tændstikker, I tror, at der er i alt rundt om bordet. ​I må ikke gætte på det samme antal, og derfor skal I også skiftes til at starte med at gætte.​</a:t>
            </a:r>
          </a:p>
          <a:p>
            <a:pPr marL="228600" indent="-228600">
              <a:lnSpc>
                <a:spcPct val="120000"/>
              </a:lnSpc>
              <a:spcAft>
                <a:spcPts val="338"/>
              </a:spcAft>
              <a:buFont typeface="+mj-lt"/>
              <a:buAutoNum type="arabicPeriod"/>
            </a:pPr>
            <a:r>
              <a:rPr lang="da-DK" sz="1600" dirty="0">
                <a:effectLst/>
                <a:latin typeface="Calibri" panose="020F0502020204030204" pitchFamily="34" charset="0"/>
                <a:cs typeface="Calibri" panose="020F0502020204030204" pitchFamily="34" charset="0"/>
              </a:rPr>
              <a:t>Så åbner I hænderne. Efter tur fortæller I, hvorfor I valgte netop dette antal tændstikker.</a:t>
            </a:r>
          </a:p>
          <a:p>
            <a:pPr marL="228600" indent="-228600">
              <a:lnSpc>
                <a:spcPct val="120000"/>
              </a:lnSpc>
              <a:spcAft>
                <a:spcPts val="338"/>
              </a:spcAft>
              <a:buFont typeface="+mj-lt"/>
              <a:buAutoNum type="arabicPeriod"/>
            </a:pPr>
            <a:r>
              <a:rPr lang="da-DK" sz="1600" dirty="0">
                <a:effectLst/>
                <a:latin typeface="Calibri" panose="020F0502020204030204" pitchFamily="34" charset="0"/>
                <a:cs typeface="Calibri" panose="020F0502020204030204" pitchFamily="34" charset="0"/>
              </a:rPr>
              <a:t>Den, der gætter rigtigt, får et point. Ingen får point, hvis der ikke gættes rigtigt. Før et lille pointregnskab.</a:t>
            </a:r>
            <a:br>
              <a:rPr lang="da-DK" sz="1600" dirty="0">
                <a:effectLst/>
                <a:latin typeface="Helvetica" pitchFamily="2" charset="0"/>
              </a:rPr>
            </a:br>
            <a:br>
              <a:rPr lang="da-DK" sz="1600" dirty="0">
                <a:effectLst/>
                <a:latin typeface="Helvetica" pitchFamily="2" charset="0"/>
              </a:rPr>
            </a:br>
            <a:r>
              <a:rPr lang="da-DK" sz="1600" dirty="0">
                <a:effectLst/>
                <a:latin typeface="Helvetica" pitchFamily="2" charset="0"/>
              </a:rPr>
              <a:t>I kan vælge at droppe pkt. 7 og blot skiftes til at trække eksempler.</a:t>
            </a:r>
          </a:p>
          <a:p>
            <a:endParaRPr lang="da-DK" dirty="0"/>
          </a:p>
        </p:txBody>
      </p:sp>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a:xfrm>
            <a:off x="611847" y="332656"/>
            <a:ext cx="9588609" cy="790244"/>
          </a:xfrm>
        </p:spPr>
        <p:txBody>
          <a:bodyPr/>
          <a:lstStyle/>
          <a:p>
            <a:r>
              <a:rPr lang="da-DK">
                <a:latin typeface="Calibri"/>
                <a:ea typeface="Calibri"/>
                <a:cs typeface="Calibri"/>
              </a:rPr>
              <a:t>Kluns jer til et bedre arbejdsmiljø</a:t>
            </a:r>
          </a:p>
        </p:txBody>
      </p:sp>
      <p:pic>
        <p:nvPicPr>
          <p:cNvPr id="6" name="Billede 5" descr="Et billede, der indeholder Grafik, Font/skrifttype, symbol, grafisk design&#10;&#10;Automatisk genereret beskrivelse">
            <a:extLst>
              <a:ext uri="{FF2B5EF4-FFF2-40B4-BE49-F238E27FC236}">
                <a16:creationId xmlns:a16="http://schemas.microsoft.com/office/drawing/2014/main" id="{2F5C2FE3-3A92-532A-3B45-E3EF311AF4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264" y="2168859"/>
            <a:ext cx="2520602" cy="2520282"/>
          </a:xfrm>
          <a:prstGeom prst="rect">
            <a:avLst/>
          </a:prstGeom>
        </p:spPr>
      </p:pic>
    </p:spTree>
    <p:extLst>
      <p:ext uri="{BB962C8B-B14F-4D97-AF65-F5344CB8AC3E}">
        <p14:creationId xmlns:p14="http://schemas.microsoft.com/office/powerpoint/2010/main" val="78192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a:xfrm>
            <a:off x="623392" y="332656"/>
            <a:ext cx="9577064" cy="1397260"/>
          </a:xfrm>
        </p:spPr>
        <p:txBody>
          <a:bodyPr/>
          <a:lstStyle/>
          <a:p>
            <a:br>
              <a:rPr lang="da-DK">
                <a:latin typeface="Calibri"/>
              </a:rPr>
            </a:br>
            <a:r>
              <a:rPr lang="da-DK" b="1">
                <a:solidFill>
                  <a:srgbClr val="212121"/>
                </a:solidFill>
                <a:latin typeface="Calibri"/>
                <a:ea typeface="Calibri"/>
                <a:cs typeface="Calibri"/>
              </a:rPr>
              <a:t>Hvordan registrerer/anmelder </a:t>
            </a:r>
            <a:br>
              <a:rPr lang="da-DK" b="1">
                <a:solidFill>
                  <a:srgbClr val="212121"/>
                </a:solidFill>
                <a:latin typeface="Calibri"/>
                <a:ea typeface="Calibri"/>
                <a:cs typeface="Calibri"/>
              </a:rPr>
            </a:br>
            <a:r>
              <a:rPr lang="da-DK" b="1">
                <a:solidFill>
                  <a:srgbClr val="212121"/>
                </a:solidFill>
                <a:latin typeface="Calibri"/>
                <a:ea typeface="Calibri"/>
                <a:cs typeface="Calibri"/>
              </a:rPr>
              <a:t>vi situationen?</a:t>
            </a:r>
            <a:br>
              <a:rPr lang="da-DK">
                <a:latin typeface="Calibri"/>
              </a:rPr>
            </a:br>
            <a:endParaRPr lang="da-DK" b="1">
              <a:latin typeface="Calibri"/>
              <a:ea typeface="Calibri"/>
              <a:cs typeface="Calibri"/>
            </a:endParaRPr>
          </a:p>
        </p:txBody>
      </p:sp>
      <p:sp>
        <p:nvSpPr>
          <p:cNvPr id="4" name="Pladsholder til indhold 3">
            <a:extLst>
              <a:ext uri="{FF2B5EF4-FFF2-40B4-BE49-F238E27FC236}">
                <a16:creationId xmlns:a16="http://schemas.microsoft.com/office/drawing/2014/main" id="{4F515D25-C216-CE74-3C44-75926B422ABA}"/>
              </a:ext>
            </a:extLst>
          </p:cNvPr>
          <p:cNvSpPr>
            <a:spLocks noGrp="1"/>
          </p:cNvSpPr>
          <p:nvPr>
            <p:ph idx="1"/>
          </p:nvPr>
        </p:nvSpPr>
        <p:spPr>
          <a:xfrm>
            <a:off x="-1" y="2204863"/>
            <a:ext cx="12191999" cy="3312369"/>
          </a:xfrm>
        </p:spPr>
        <p:txBody>
          <a:bodyPr/>
          <a:lstStyle/>
          <a:p>
            <a:endParaRPr lang="da-DK"/>
          </a:p>
          <a:p>
            <a:endParaRPr lang="da-DK"/>
          </a:p>
          <a:p>
            <a:endParaRPr lang="da-DK"/>
          </a:p>
          <a:p>
            <a:endParaRPr lang="da-DK"/>
          </a:p>
          <a:p>
            <a:endParaRPr lang="da-DK"/>
          </a:p>
          <a:p>
            <a:endParaRPr lang="da-DK"/>
          </a:p>
        </p:txBody>
      </p:sp>
      <p:pic>
        <p:nvPicPr>
          <p:cNvPr id="6" name="Billede 5" descr="Et billede, der indeholder Grafik, Font/skrifttype, symbol, grafisk design&#10;&#10;Beskrivelsen er genereret automatisk">
            <a:extLst>
              <a:ext uri="{FF2B5EF4-FFF2-40B4-BE49-F238E27FC236}">
                <a16:creationId xmlns:a16="http://schemas.microsoft.com/office/drawing/2014/main" id="{20899060-B6ED-7C4E-F9B5-BBFBD4650C0B}"/>
              </a:ext>
            </a:extLst>
          </p:cNvPr>
          <p:cNvPicPr>
            <a:picLocks noChangeAspect="1"/>
          </p:cNvPicPr>
          <p:nvPr/>
        </p:nvPicPr>
        <p:blipFill>
          <a:blip r:embed="rId3"/>
          <a:stretch>
            <a:fillRect/>
          </a:stretch>
        </p:blipFill>
        <p:spPr>
          <a:xfrm>
            <a:off x="7964837" y="338380"/>
            <a:ext cx="2009614" cy="2048359"/>
          </a:xfrm>
          <a:prstGeom prst="rect">
            <a:avLst/>
          </a:prstGeom>
        </p:spPr>
      </p:pic>
      <p:graphicFrame>
        <p:nvGraphicFramePr>
          <p:cNvPr id="7" name="Tabel 6">
            <a:extLst>
              <a:ext uri="{FF2B5EF4-FFF2-40B4-BE49-F238E27FC236}">
                <a16:creationId xmlns:a16="http://schemas.microsoft.com/office/drawing/2014/main" id="{4E872953-D9A7-D298-A705-A577DE72BBAB}"/>
              </a:ext>
            </a:extLst>
          </p:cNvPr>
          <p:cNvGraphicFramePr>
            <a:graphicFrameLocks noGrp="1"/>
          </p:cNvGraphicFramePr>
          <p:nvPr>
            <p:extLst>
              <p:ext uri="{D42A27DB-BD31-4B8C-83A1-F6EECF244321}">
                <p14:modId xmlns:p14="http://schemas.microsoft.com/office/powerpoint/2010/main" val="2485654827"/>
              </p:ext>
            </p:extLst>
          </p:nvPr>
        </p:nvGraphicFramePr>
        <p:xfrm>
          <a:off x="487680" y="3111698"/>
          <a:ext cx="11198244" cy="2402660"/>
        </p:xfrm>
        <a:graphic>
          <a:graphicData uri="http://schemas.openxmlformats.org/drawingml/2006/table">
            <a:tbl>
              <a:tblPr firstRow="1" bandRow="1">
                <a:tableStyleId>{B301B821-A1FF-4177-AEE7-76D212191A09}</a:tableStyleId>
              </a:tblPr>
              <a:tblGrid>
                <a:gridCol w="1866374">
                  <a:extLst>
                    <a:ext uri="{9D8B030D-6E8A-4147-A177-3AD203B41FA5}">
                      <a16:colId xmlns:a16="http://schemas.microsoft.com/office/drawing/2014/main" val="3900657724"/>
                    </a:ext>
                  </a:extLst>
                </a:gridCol>
                <a:gridCol w="1866374">
                  <a:extLst>
                    <a:ext uri="{9D8B030D-6E8A-4147-A177-3AD203B41FA5}">
                      <a16:colId xmlns:a16="http://schemas.microsoft.com/office/drawing/2014/main" val="124420404"/>
                    </a:ext>
                  </a:extLst>
                </a:gridCol>
                <a:gridCol w="1866374">
                  <a:extLst>
                    <a:ext uri="{9D8B030D-6E8A-4147-A177-3AD203B41FA5}">
                      <a16:colId xmlns:a16="http://schemas.microsoft.com/office/drawing/2014/main" val="3975775902"/>
                    </a:ext>
                  </a:extLst>
                </a:gridCol>
                <a:gridCol w="1866374">
                  <a:extLst>
                    <a:ext uri="{9D8B030D-6E8A-4147-A177-3AD203B41FA5}">
                      <a16:colId xmlns:a16="http://schemas.microsoft.com/office/drawing/2014/main" val="301562000"/>
                    </a:ext>
                  </a:extLst>
                </a:gridCol>
                <a:gridCol w="1866374">
                  <a:extLst>
                    <a:ext uri="{9D8B030D-6E8A-4147-A177-3AD203B41FA5}">
                      <a16:colId xmlns:a16="http://schemas.microsoft.com/office/drawing/2014/main" val="614439065"/>
                    </a:ext>
                  </a:extLst>
                </a:gridCol>
                <a:gridCol w="1866374">
                  <a:extLst>
                    <a:ext uri="{9D8B030D-6E8A-4147-A177-3AD203B41FA5}">
                      <a16:colId xmlns:a16="http://schemas.microsoft.com/office/drawing/2014/main" val="3455403587"/>
                    </a:ext>
                  </a:extLst>
                </a:gridCol>
              </a:tblGrid>
              <a:tr h="1201330">
                <a:tc>
                  <a:txBody>
                    <a:bodyPr/>
                    <a:lstStyle/>
                    <a:p>
                      <a:pPr algn="l"/>
                      <a:endParaRPr lang="da-DK">
                        <a:solidFill>
                          <a:schemeClr val="tx1"/>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C9EDFB"/>
                    </a:solidFill>
                  </a:tcPr>
                </a:tc>
                <a:tc>
                  <a:txBody>
                    <a:bodyPr/>
                    <a:lstStyle/>
                    <a:p>
                      <a:pPr algn="l"/>
                      <a:r>
                        <a:rPr lang="da-DK" dirty="0">
                          <a:solidFill>
                            <a:schemeClr val="tx1"/>
                          </a:solidFill>
                        </a:rPr>
                        <a:t>”Dét, må vi leve med”</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C9EDFB"/>
                    </a:solidFill>
                  </a:tcPr>
                </a:tc>
                <a:tc>
                  <a:txBody>
                    <a:bodyPr/>
                    <a:lstStyle/>
                    <a:p>
                      <a:r>
                        <a:rPr lang="da-DK" sz="1800" b="1" kern="1200" dirty="0">
                          <a:solidFill>
                            <a:schemeClr val="tx1"/>
                          </a:solidFill>
                          <a:effectLst/>
                          <a:latin typeface="+mn-lt"/>
                          <a:ea typeface="+mn-ea"/>
                          <a:cs typeface="+mn-cs"/>
                        </a:rPr>
                        <a:t>Jeg vender det med min </a:t>
                      </a:r>
                      <a:br>
                        <a:rPr lang="da-DK" sz="1800" b="1" kern="1200" dirty="0">
                          <a:solidFill>
                            <a:schemeClr val="tx1"/>
                          </a:solidFill>
                          <a:effectLst/>
                          <a:latin typeface="+mn-lt"/>
                          <a:ea typeface="+mn-ea"/>
                          <a:cs typeface="+mn-cs"/>
                        </a:rPr>
                      </a:br>
                      <a:r>
                        <a:rPr lang="da-DK" sz="1800" b="1" kern="1200" dirty="0">
                          <a:solidFill>
                            <a:schemeClr val="tx1"/>
                          </a:solidFill>
                          <a:effectLst/>
                          <a:latin typeface="+mn-lt"/>
                          <a:ea typeface="+mn-ea"/>
                          <a:cs typeface="+mn-cs"/>
                        </a:rPr>
                        <a:t>leder/AMR</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C9EDFB"/>
                    </a:solidFill>
                  </a:tcPr>
                </a:tc>
                <a:tc>
                  <a:txBody>
                    <a:bodyPr/>
                    <a:lstStyle/>
                    <a:p>
                      <a:pPr algn="l"/>
                      <a:r>
                        <a:rPr lang="da-DK" dirty="0">
                          <a:solidFill>
                            <a:schemeClr val="tx1"/>
                          </a:solidFill>
                        </a:rPr>
                        <a:t>Intern registrering</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C9EDFB"/>
                    </a:solidFill>
                  </a:tcPr>
                </a:tc>
                <a:tc>
                  <a:txBody>
                    <a:bodyPr/>
                    <a:lstStyle/>
                    <a:p>
                      <a:pPr algn="l"/>
                      <a:r>
                        <a:rPr lang="da-DK" dirty="0">
                          <a:solidFill>
                            <a:schemeClr val="tx1"/>
                          </a:solidFill>
                        </a:rPr>
                        <a:t>Anmeldelse til AES/Arbejdstilsynet via EASY</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C9EDFB"/>
                    </a:solidFill>
                  </a:tcPr>
                </a:tc>
                <a:tc>
                  <a:txBody>
                    <a:bodyPr/>
                    <a:lstStyle/>
                    <a:p>
                      <a:pPr algn="l"/>
                      <a:r>
                        <a:rPr lang="da-DK">
                          <a:solidFill>
                            <a:schemeClr val="tx1"/>
                          </a:solidFill>
                        </a:rPr>
                        <a:t>Anmeldelse til politiet</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C9EDFB"/>
                    </a:solidFill>
                  </a:tcPr>
                </a:tc>
                <a:extLst>
                  <a:ext uri="{0D108BD9-81ED-4DB2-BD59-A6C34878D82A}">
                    <a16:rowId xmlns:a16="http://schemas.microsoft.com/office/drawing/2014/main" val="3476885142"/>
                  </a:ext>
                </a:extLst>
              </a:tr>
              <a:tr h="1201330">
                <a:tc>
                  <a:txBody>
                    <a:bodyPr/>
                    <a:lstStyle/>
                    <a:p>
                      <a:pPr algn="l"/>
                      <a:r>
                        <a:rPr lang="da-DK" b="1">
                          <a:solidFill>
                            <a:schemeClr val="tx1"/>
                          </a:solidFill>
                        </a:rPr>
                        <a:t>Antal tændstikker</a:t>
                      </a: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C9EDFB"/>
                    </a:solidFill>
                  </a:tcPr>
                </a:tc>
                <a:tc>
                  <a:txBody>
                    <a:bodyPr/>
                    <a:lstStyle/>
                    <a:p>
                      <a:pPr algn="ctr"/>
                      <a:r>
                        <a:rPr lang="da-DK">
                          <a:solidFill>
                            <a:schemeClr val="tx1"/>
                          </a:solidFill>
                        </a:rPr>
                        <a:t>0</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da-DK">
                          <a:solidFill>
                            <a:schemeClr val="tx1"/>
                          </a:solidFill>
                        </a:rPr>
                        <a:t>1</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da-DK">
                          <a:solidFill>
                            <a:schemeClr val="tx1"/>
                          </a:solidFill>
                        </a:rPr>
                        <a:t>2</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da-DK">
                          <a:solidFill>
                            <a:schemeClr val="tx1"/>
                          </a:solidFill>
                        </a:rPr>
                        <a:t>3</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da-DK" dirty="0">
                          <a:solidFill>
                            <a:schemeClr val="tx1"/>
                          </a:solidFill>
                        </a:rPr>
                        <a:t>4</a:t>
                      </a: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97086601"/>
                  </a:ext>
                </a:extLst>
              </a:tr>
            </a:tbl>
          </a:graphicData>
        </a:graphic>
      </p:graphicFrame>
    </p:spTree>
    <p:extLst>
      <p:ext uri="{BB962C8B-B14F-4D97-AF65-F5344CB8AC3E}">
        <p14:creationId xmlns:p14="http://schemas.microsoft.com/office/powerpoint/2010/main" val="163545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Grafik, Font/skrifttype, symbol, grafisk design&#10;&#10;Automatisk genereret beskrivelse">
            <a:extLst>
              <a:ext uri="{FF2B5EF4-FFF2-40B4-BE49-F238E27FC236}">
                <a16:creationId xmlns:a16="http://schemas.microsoft.com/office/drawing/2014/main" id="{F35E5350-1F51-D15F-F832-ED5FC71812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08169" y="1772816"/>
            <a:ext cx="2880366" cy="2880000"/>
          </a:xfrm>
        </p:spPr>
      </p:pic>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p:txBody>
          <a:bodyPr/>
          <a:lstStyle/>
          <a:p>
            <a:r>
              <a:rPr lang="da-DK">
                <a:latin typeface="Calibri"/>
                <a:ea typeface="Calibri"/>
                <a:cs typeface="Calibri"/>
              </a:rPr>
              <a:t>Eksempel 1</a:t>
            </a:r>
          </a:p>
        </p:txBody>
      </p:sp>
      <p:sp>
        <p:nvSpPr>
          <p:cNvPr id="2" name="Tekstfelt 1">
            <a:extLst>
              <a:ext uri="{FF2B5EF4-FFF2-40B4-BE49-F238E27FC236}">
                <a16:creationId xmlns:a16="http://schemas.microsoft.com/office/drawing/2014/main" id="{2BE3099E-2BD3-E171-14A6-0E48641B4EB6}"/>
              </a:ext>
            </a:extLst>
          </p:cNvPr>
          <p:cNvSpPr txBox="1"/>
          <p:nvPr/>
        </p:nvSpPr>
        <p:spPr>
          <a:xfrm>
            <a:off x="619931" y="2282836"/>
            <a:ext cx="642257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effectLst/>
                <a:latin typeface="Calibri" panose="020F0502020204030204" pitchFamily="34" charset="0"/>
                <a:cs typeface="Calibri" panose="020F0502020204030204" pitchFamily="34" charset="0"/>
              </a:rPr>
              <a:t>Kira slår ud efter anden elev​</a:t>
            </a:r>
            <a:endParaRPr lang="da-DK" dirty="0">
              <a:effectLst/>
              <a:latin typeface="Calibri" panose="020F0502020204030204" pitchFamily="34" charset="0"/>
              <a:cs typeface="Calibri" panose="020F0502020204030204" pitchFamily="34" charset="0"/>
            </a:endParaRPr>
          </a:p>
          <a:p>
            <a:endParaRPr lang="da-DK" dirty="0">
              <a:effectLst/>
              <a:latin typeface="Calibri" panose="020F0502020204030204" pitchFamily="34" charset="0"/>
              <a:cs typeface="Calibri" panose="020F0502020204030204" pitchFamily="34" charset="0"/>
            </a:endParaRPr>
          </a:p>
          <a:p>
            <a:r>
              <a:rPr lang="da-DK" dirty="0">
                <a:effectLst/>
                <a:latin typeface="Calibri" panose="020F0502020204030204" pitchFamily="34" charset="0"/>
                <a:cs typeface="Calibri" panose="020F0502020204030204" pitchFamily="34" charset="0"/>
              </a:rPr>
              <a:t>Du arbejder på en skole og på vej ind til undervisning ser du, at Kira på 15 år igen er i konflikt med nogen og slår ud efter en anden elev. Hun går væk. Du går efter hende, og da du når op på siden af hende, tager du fat i hendes overarm og siger hendes navn for at få hende til at stoppe. Hun vender sig mod dig, råber vredt ”slip mig, din dumme luder” og spytter dig i ansigtet.</a:t>
            </a:r>
          </a:p>
        </p:txBody>
      </p:sp>
    </p:spTree>
    <p:extLst>
      <p:ext uri="{BB962C8B-B14F-4D97-AF65-F5344CB8AC3E}">
        <p14:creationId xmlns:p14="http://schemas.microsoft.com/office/powerpoint/2010/main" val="276837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Grafik, Font/skrifttype, symbol, grafisk design&#10;&#10;Automatisk genereret beskrivelse">
            <a:extLst>
              <a:ext uri="{FF2B5EF4-FFF2-40B4-BE49-F238E27FC236}">
                <a16:creationId xmlns:a16="http://schemas.microsoft.com/office/drawing/2014/main" id="{F35E5350-1F51-D15F-F832-ED5FC71812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08169" y="1772816"/>
            <a:ext cx="2880366" cy="2880000"/>
          </a:xfrm>
        </p:spPr>
      </p:pic>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p:txBody>
          <a:bodyPr/>
          <a:lstStyle/>
          <a:p>
            <a:r>
              <a:rPr lang="da-DK">
                <a:latin typeface="Calibri"/>
                <a:ea typeface="Calibri"/>
                <a:cs typeface="Calibri"/>
              </a:rPr>
              <a:t>Eksempel 2</a:t>
            </a:r>
          </a:p>
        </p:txBody>
      </p:sp>
      <p:sp>
        <p:nvSpPr>
          <p:cNvPr id="4" name="Tekstfelt 3">
            <a:extLst>
              <a:ext uri="{FF2B5EF4-FFF2-40B4-BE49-F238E27FC236}">
                <a16:creationId xmlns:a16="http://schemas.microsoft.com/office/drawing/2014/main" id="{AAA49111-159D-4948-CFB4-DCEB60993A68}"/>
              </a:ext>
            </a:extLst>
          </p:cNvPr>
          <p:cNvSpPr txBox="1"/>
          <p:nvPr/>
        </p:nvSpPr>
        <p:spPr>
          <a:xfrm>
            <a:off x="619931" y="1921209"/>
            <a:ext cx="664213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effectLst/>
                <a:latin typeface="Calibri" panose="020F0502020204030204" pitchFamily="34" charset="0"/>
                <a:cs typeface="Calibri" panose="020F0502020204030204" pitchFamily="34" charset="0"/>
              </a:rPr>
              <a:t>Barnet skal anbringes</a:t>
            </a:r>
            <a:endParaRPr lang="da-DK" dirty="0">
              <a:effectLst/>
              <a:latin typeface="Calibri" panose="020F0502020204030204" pitchFamily="34" charset="0"/>
              <a:cs typeface="Calibri" panose="020F0502020204030204" pitchFamily="34" charset="0"/>
            </a:endParaRPr>
          </a:p>
          <a:p>
            <a:endParaRPr lang="da-DK" dirty="0">
              <a:effectLst/>
              <a:latin typeface="Calibri" panose="020F0502020204030204" pitchFamily="34" charset="0"/>
              <a:cs typeface="Calibri" panose="020F0502020204030204" pitchFamily="34" charset="0"/>
            </a:endParaRPr>
          </a:p>
          <a:p>
            <a:r>
              <a:rPr lang="da-DK" dirty="0">
                <a:effectLst/>
                <a:latin typeface="Calibri" panose="020F0502020204030204" pitchFamily="34" charset="0"/>
                <a:cs typeface="Calibri" panose="020F0502020204030204" pitchFamily="34" charset="0"/>
              </a:rPr>
              <a:t>Du arbejder i en Myndighedsafdeling med en sag, hvor du er bekymret for et barn. Den børnefaglige undersøgelse underbygger, at barnet skal anbringes uden for hjemmet. Forældrene er derfor indkaldt til møde med dig og din kollega. Moderen sviner jer til mundtligt fra det øjeblik, hun træder ind ad døren. Barnet har en ældre søskende, der blev anbragt for tre år siden. Så forældrene kender godt til denne type møde. De siger, at de vil gå til pressen, klage til kommunaldirektøren og gøre livet besværligt for både din børn og din familie, hvis I gennemfører en fjernelse af deres barn.</a:t>
            </a:r>
          </a:p>
        </p:txBody>
      </p:sp>
    </p:spTree>
    <p:extLst>
      <p:ext uri="{BB962C8B-B14F-4D97-AF65-F5344CB8AC3E}">
        <p14:creationId xmlns:p14="http://schemas.microsoft.com/office/powerpoint/2010/main" val="252694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Grafik, Font/skrifttype, symbol, grafisk design&#10;&#10;Automatisk genereret beskrivelse">
            <a:extLst>
              <a:ext uri="{FF2B5EF4-FFF2-40B4-BE49-F238E27FC236}">
                <a16:creationId xmlns:a16="http://schemas.microsoft.com/office/drawing/2014/main" id="{F35E5350-1F51-D15F-F832-ED5FC71812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08169" y="1772816"/>
            <a:ext cx="2880366" cy="2880000"/>
          </a:xfrm>
        </p:spPr>
      </p:pic>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p:txBody>
          <a:bodyPr/>
          <a:lstStyle/>
          <a:p>
            <a:r>
              <a:rPr lang="da-DK">
                <a:latin typeface="Calibri"/>
                <a:ea typeface="Calibri"/>
                <a:cs typeface="Calibri"/>
              </a:rPr>
              <a:t>Eksempel 3</a:t>
            </a:r>
          </a:p>
        </p:txBody>
      </p:sp>
      <p:sp>
        <p:nvSpPr>
          <p:cNvPr id="6" name="Tekstfelt 5">
            <a:extLst>
              <a:ext uri="{FF2B5EF4-FFF2-40B4-BE49-F238E27FC236}">
                <a16:creationId xmlns:a16="http://schemas.microsoft.com/office/drawing/2014/main" id="{84AEAB8E-47BA-BAEC-8483-FDD13A69C062}"/>
              </a:ext>
            </a:extLst>
          </p:cNvPr>
          <p:cNvSpPr txBox="1"/>
          <p:nvPr/>
        </p:nvSpPr>
        <p:spPr>
          <a:xfrm>
            <a:off x="619931" y="1275447"/>
            <a:ext cx="668087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effectLst/>
                <a:latin typeface="Calibri" panose="020F0502020204030204" pitchFamily="34" charset="0"/>
                <a:cs typeface="Calibri" panose="020F0502020204030204" pitchFamily="34" charset="0"/>
              </a:rPr>
              <a:t>Gustav, Signe og Signes far</a:t>
            </a:r>
            <a:endParaRPr lang="da-DK" dirty="0">
              <a:effectLst/>
              <a:latin typeface="Calibri" panose="020F0502020204030204" pitchFamily="34" charset="0"/>
              <a:cs typeface="Calibri" panose="020F0502020204030204" pitchFamily="34" charset="0"/>
            </a:endParaRPr>
          </a:p>
          <a:p>
            <a:endParaRPr lang="da-DK" dirty="0">
              <a:effectLst/>
              <a:latin typeface="Calibri" panose="020F0502020204030204" pitchFamily="34" charset="0"/>
              <a:cs typeface="Calibri" panose="020F0502020204030204" pitchFamily="34" charset="0"/>
            </a:endParaRPr>
          </a:p>
          <a:p>
            <a:r>
              <a:rPr lang="da-DK" dirty="0">
                <a:effectLst/>
                <a:latin typeface="Calibri" panose="020F0502020204030204" pitchFamily="34" charset="0"/>
                <a:cs typeface="Calibri" panose="020F0502020204030204" pitchFamily="34" charset="0"/>
              </a:rPr>
              <a:t>Du opdager, at der er en forælder, der har blandet sig i en konflikt mellem hendes barn Gustav på 9 år og et andet barn Signe på 8 år. Denne forælder har sagt til Signe, at ”nu hun skal altså opføre sig ordentligt”. Signes far er helt uenig, da han mener, at det er Gustav, der bliver ved med at irritere Signe. Han synes, at det er helt på sin plads, at Signe endeligt får sagt fra. Faderen vil derfor have dig som ansat til at irettesætte Gustavs mor. Du forsøger at holde dig ude af konflikten og undgå at tage parti. Signes far går videre til kontoret, hvor den ansatte får et verbalt møgfald for ikke at tage ansvar.  Det udløser en shitstorm på både Aula og Facebook, hvor du, administrationen og ledelsen bliver anklaget for at være uprofessionelle og fagligt inkompetente.</a:t>
            </a:r>
          </a:p>
        </p:txBody>
      </p:sp>
    </p:spTree>
    <p:extLst>
      <p:ext uri="{BB962C8B-B14F-4D97-AF65-F5344CB8AC3E}">
        <p14:creationId xmlns:p14="http://schemas.microsoft.com/office/powerpoint/2010/main" val="1508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Grafik, Font/skrifttype, symbol, grafisk design&#10;&#10;Automatisk genereret beskrivelse">
            <a:extLst>
              <a:ext uri="{FF2B5EF4-FFF2-40B4-BE49-F238E27FC236}">
                <a16:creationId xmlns:a16="http://schemas.microsoft.com/office/drawing/2014/main" id="{F35E5350-1F51-D15F-F832-ED5FC71812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08169" y="1772816"/>
            <a:ext cx="2880366" cy="2880000"/>
          </a:xfrm>
        </p:spPr>
      </p:pic>
      <p:sp>
        <p:nvSpPr>
          <p:cNvPr id="3" name="Titel 2">
            <a:extLst>
              <a:ext uri="{FF2B5EF4-FFF2-40B4-BE49-F238E27FC236}">
                <a16:creationId xmlns:a16="http://schemas.microsoft.com/office/drawing/2014/main" id="{AABBEA60-13EE-51BE-4560-D1217AF04A1A}"/>
              </a:ext>
            </a:extLst>
          </p:cNvPr>
          <p:cNvSpPr>
            <a:spLocks noGrp="1"/>
          </p:cNvSpPr>
          <p:nvPr>
            <p:ph type="title"/>
          </p:nvPr>
        </p:nvSpPr>
        <p:spPr/>
        <p:txBody>
          <a:bodyPr/>
          <a:lstStyle/>
          <a:p>
            <a:r>
              <a:rPr lang="da-DK">
                <a:latin typeface="Calibri"/>
                <a:ea typeface="Calibri"/>
                <a:cs typeface="Calibri"/>
              </a:rPr>
              <a:t>Eksempel 4</a:t>
            </a:r>
          </a:p>
        </p:txBody>
      </p:sp>
      <p:sp>
        <p:nvSpPr>
          <p:cNvPr id="4" name="Tekstfelt 3">
            <a:extLst>
              <a:ext uri="{FF2B5EF4-FFF2-40B4-BE49-F238E27FC236}">
                <a16:creationId xmlns:a16="http://schemas.microsoft.com/office/drawing/2014/main" id="{2EBBD082-4922-5E01-CE73-D9CA08E1A29D}"/>
              </a:ext>
            </a:extLst>
          </p:cNvPr>
          <p:cNvSpPr txBox="1"/>
          <p:nvPr/>
        </p:nvSpPr>
        <p:spPr>
          <a:xfrm>
            <a:off x="619931" y="1779141"/>
            <a:ext cx="684877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b="1" dirty="0">
                <a:effectLst/>
                <a:latin typeface="Calibri" panose="020F0502020204030204" pitchFamily="34" charset="0"/>
                <a:cs typeface="Calibri" panose="020F0502020204030204" pitchFamily="34" charset="0"/>
              </a:rPr>
              <a:t>Jeg ved, hvor du bor​</a:t>
            </a:r>
            <a:endParaRPr lang="da-DK" dirty="0">
              <a:effectLst/>
              <a:latin typeface="Calibri" panose="020F0502020204030204" pitchFamily="34" charset="0"/>
              <a:cs typeface="Calibri" panose="020F0502020204030204" pitchFamily="34" charset="0"/>
            </a:endParaRPr>
          </a:p>
          <a:p>
            <a:endParaRPr lang="da-DK" dirty="0">
              <a:effectLst/>
              <a:latin typeface="Calibri" panose="020F0502020204030204" pitchFamily="34" charset="0"/>
              <a:cs typeface="Calibri" panose="020F0502020204030204" pitchFamily="34" charset="0"/>
            </a:endParaRPr>
          </a:p>
          <a:p>
            <a:r>
              <a:rPr lang="da-DK" dirty="0">
                <a:effectLst/>
                <a:latin typeface="Calibri" panose="020F0502020204030204" pitchFamily="34" charset="0"/>
                <a:cs typeface="Calibri" panose="020F0502020204030204" pitchFamily="34" charset="0"/>
              </a:rPr>
              <a:t>I forbindelse med dit arbejde med borgere, der har dobbeltdiagnoser, oplever du en meget aggressiv adfærd hos Johanne. Hun er tydelig frustreret og smider rundt med sine ting uden for sin lejlighed. Hun er tæt på at ramme en af de andre beboere. Du prøver at tale hende til ro. Du ved, at der har været problemer med hendes medicin, hvilket gør hende ustabil. Da du forsøger at samle hendes ting sammen, bliver hun vred og truer dig med et tæskehold – ”hun ved, hvor du bor”. Samtidig slår hun sin hånd hårdt ind i væggen lige ved siden af dig.</a:t>
            </a:r>
          </a:p>
        </p:txBody>
      </p:sp>
    </p:spTree>
    <p:extLst>
      <p:ext uri="{BB962C8B-B14F-4D97-AF65-F5344CB8AC3E}">
        <p14:creationId xmlns:p14="http://schemas.microsoft.com/office/powerpoint/2010/main" val="4288986329"/>
      </p:ext>
    </p:extLst>
  </p:cSld>
  <p:clrMapOvr>
    <a:masterClrMapping/>
  </p:clrMapOvr>
</p:sld>
</file>

<file path=ppt/theme/theme1.xml><?xml version="1.0" encoding="utf-8"?>
<a:theme xmlns:a="http://schemas.openxmlformats.org/drawingml/2006/main" name="Præsentation_3BA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FA" id="{2E546E74-BB04-4FDB-969C-C075EAD055A7}" vid="{19B6A7E3-1FC7-4138-AEE4-130C7E912D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CD202172A6954408F5BE23ABD884B73" ma:contentTypeVersion="15" ma:contentTypeDescription="Opret et nyt dokument." ma:contentTypeScope="" ma:versionID="e3a999d4cf57903cf1228bb30e4e98fc">
  <xsd:schema xmlns:xsd="http://www.w3.org/2001/XMLSchema" xmlns:xs="http://www.w3.org/2001/XMLSchema" xmlns:p="http://schemas.microsoft.com/office/2006/metadata/properties" xmlns:ns2="92ecdea6-df05-4245-ad13-a4e077775315" xmlns:ns3="f614753d-56ab-4c42-bab7-4ccb035b48f7" targetNamespace="http://schemas.microsoft.com/office/2006/metadata/properties" ma:root="true" ma:fieldsID="a7fe50bfe306719d7894ca50fa1c7243" ns2:_="" ns3:_="">
    <xsd:import namespace="92ecdea6-df05-4245-ad13-a4e077775315"/>
    <xsd:import namespace="f614753d-56ab-4c42-bab7-4ccb035b48f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cdea6-df05-4245-ad13-a4e0777753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b059fb8e-7674-4007-8b0c-c8fa4fecaf5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14753d-56ab-4c42-bab7-4ccb035b48f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3d46600-f5e4-4530-b8c3-cef917336838}" ma:internalName="TaxCatchAll" ma:showField="CatchAllData" ma:web="f614753d-56ab-4c42-bab7-4ccb035b48f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614753d-56ab-4c42-bab7-4ccb035b48f7" xsi:nil="true"/>
    <lcf76f155ced4ddcb4097134ff3c332f xmlns="92ecdea6-df05-4245-ad13-a4e07777531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F7EC3D9-FC57-4BC6-A989-2CD6BC98C22F}">
  <ds:schemaRefs>
    <ds:schemaRef ds:uri="http://schemas.microsoft.com/sharepoint/v3/contenttype/forms"/>
  </ds:schemaRefs>
</ds:datastoreItem>
</file>

<file path=customXml/itemProps2.xml><?xml version="1.0" encoding="utf-8"?>
<ds:datastoreItem xmlns:ds="http://schemas.openxmlformats.org/officeDocument/2006/customXml" ds:itemID="{5E9F035E-E5D0-4747-AD5C-402F38C61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cdea6-df05-4245-ad13-a4e077775315"/>
    <ds:schemaRef ds:uri="f614753d-56ab-4c42-bab7-4ccb035b48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48A0B8-C77E-4C59-AD04-0946E6B8DCE3}">
  <ds:schemaRefs>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dcmitype/"/>
    <ds:schemaRef ds:uri="92ecdea6-df05-4245-ad13-a4e077775315"/>
    <ds:schemaRef ds:uri="f614753d-56ab-4c42-bab7-4ccb035b48f7"/>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TA_præsentation-16-9 2017</Template>
  <TotalTime>0</TotalTime>
  <Words>2896</Words>
  <Application>Microsoft Macintosh PowerPoint</Application>
  <PresentationFormat>Widescreen</PresentationFormat>
  <Paragraphs>155</Paragraphs>
  <Slides>20</Slides>
  <Notes>6</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20</vt:i4>
      </vt:variant>
    </vt:vector>
  </HeadingPairs>
  <TitlesOfParts>
    <vt:vector size="28" baseType="lpstr">
      <vt:lpstr>Aptos</vt:lpstr>
      <vt:lpstr>Arial</vt:lpstr>
      <vt:lpstr>Calibri</vt:lpstr>
      <vt:lpstr>Helvetica</vt:lpstr>
      <vt:lpstr>Klavika </vt:lpstr>
      <vt:lpstr>Klavika Bold</vt:lpstr>
      <vt:lpstr>Muli</vt:lpstr>
      <vt:lpstr>Præsentation_3BAR</vt:lpstr>
      <vt:lpstr>Kluns jer til  et bedre arbejdsmiljø</vt:lpstr>
      <vt:lpstr>Kluns jer til et bedre arbejdsmiljø</vt:lpstr>
      <vt:lpstr>Kluns jer til et bedre arbejdsmiljø</vt:lpstr>
      <vt:lpstr>Kluns jer til et bedre arbejdsmiljø</vt:lpstr>
      <vt:lpstr> Hvordan registrerer/anmelder  vi situationen? </vt:lpstr>
      <vt:lpstr>Eksempel 1</vt:lpstr>
      <vt:lpstr>Eksempel 2</vt:lpstr>
      <vt:lpstr>Eksempel 3</vt:lpstr>
      <vt:lpstr>Eksempel 4</vt:lpstr>
      <vt:lpstr>Eksempel 5</vt:lpstr>
      <vt:lpstr>Eksempel 6</vt:lpstr>
      <vt:lpstr>Eksempel 7</vt:lpstr>
      <vt:lpstr>Eksempel 8</vt:lpstr>
      <vt:lpstr>Eksempel 9</vt:lpstr>
      <vt:lpstr>Eksempel 10</vt:lpstr>
      <vt:lpstr>Eksempel 11</vt:lpstr>
      <vt:lpstr>Eksempel 12</vt:lpstr>
      <vt:lpstr>Kluns jer til et bedre arbejdsmiljø</vt:lpstr>
      <vt:lpstr>Baggrund</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Inger-Marie Wiegman</dc:creator>
  <cp:lastModifiedBy>Ida Tryg Grue Fridell</cp:lastModifiedBy>
  <cp:revision>3</cp:revision>
  <cp:lastPrinted>2024-09-06T09:51:26Z</cp:lastPrinted>
  <dcterms:created xsi:type="dcterms:W3CDTF">2020-11-12T14:54:37Z</dcterms:created>
  <dcterms:modified xsi:type="dcterms:W3CDTF">2025-04-23T10:12:42Z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1030</vt:i4>
  </property>
  <property fmtid="{D5CDD505-2E9C-101B-9397-08002B2CF9AE}" pid="3" name="_Version">
    <vt:lpwstr>12.0.4518</vt:lpwstr>
  </property>
  <property fmtid="{D5CDD505-2E9C-101B-9397-08002B2CF9AE}" pid="4" name="ContentTypeId">
    <vt:lpwstr>0x010100FCD202172A6954408F5BE23ABD884B73</vt:lpwstr>
  </property>
  <property fmtid="{D5CDD505-2E9C-101B-9397-08002B2CF9AE}" pid="5" name="MediaServiceImageTags">
    <vt:lpwstr/>
  </property>
</Properties>
</file>